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54" y="-8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 MIOK" userId="a2d921383a9d5b7b" providerId="LiveId" clId="{23651EB5-358B-494F-89B1-C611C36A1E60}"/>
    <pc:docChg chg="modSld">
      <pc:chgData name="JU MIOK" userId="a2d921383a9d5b7b" providerId="LiveId" clId="{23651EB5-358B-494F-89B1-C611C36A1E60}" dt="2024-02-15T17:40:46.204" v="0" actId="1076"/>
      <pc:docMkLst>
        <pc:docMk/>
      </pc:docMkLst>
      <pc:sldChg chg="modSp mod">
        <pc:chgData name="JU MIOK" userId="a2d921383a9d5b7b" providerId="LiveId" clId="{23651EB5-358B-494F-89B1-C611C36A1E60}" dt="2024-02-15T17:40:46.204" v="0" actId="1076"/>
        <pc:sldMkLst>
          <pc:docMk/>
          <pc:sldMk cId="0" sldId="285"/>
        </pc:sldMkLst>
        <pc:grpChg chg="mod">
          <ac:chgData name="JU MIOK" userId="a2d921383a9d5b7b" providerId="LiveId" clId="{23651EB5-358B-494F-89B1-C611C36A1E60}" dt="2024-02-15T17:40:46.204" v="0" actId="1076"/>
          <ac:grpSpMkLst>
            <pc:docMk/>
            <pc:sldMk cId="0" sldId="285"/>
            <ac:grpSpMk id="1001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18" Type="http://schemas.openxmlformats.org/officeDocument/2006/relationships/image" Target="../media/image208.png"/><Relationship Id="rId26" Type="http://schemas.openxmlformats.org/officeDocument/2006/relationships/image" Target="../media/image216.png"/><Relationship Id="rId3" Type="http://schemas.openxmlformats.org/officeDocument/2006/relationships/image" Target="../media/image196.png"/><Relationship Id="rId21" Type="http://schemas.openxmlformats.org/officeDocument/2006/relationships/image" Target="../media/image211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25" Type="http://schemas.openxmlformats.org/officeDocument/2006/relationships/image" Target="../media/image215.png"/><Relationship Id="rId2" Type="http://schemas.openxmlformats.org/officeDocument/2006/relationships/image" Target="../media/image7.png"/><Relationship Id="rId16" Type="http://schemas.openxmlformats.org/officeDocument/2006/relationships/image" Target="../media/image206.png"/><Relationship Id="rId20" Type="http://schemas.openxmlformats.org/officeDocument/2006/relationships/image" Target="../media/image210.png"/><Relationship Id="rId29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201.png"/><Relationship Id="rId24" Type="http://schemas.openxmlformats.org/officeDocument/2006/relationships/image" Target="../media/image214.png"/><Relationship Id="rId5" Type="http://schemas.openxmlformats.org/officeDocument/2006/relationships/image" Target="../media/image41.png"/><Relationship Id="rId15" Type="http://schemas.openxmlformats.org/officeDocument/2006/relationships/image" Target="../media/image205.png"/><Relationship Id="rId23" Type="http://schemas.openxmlformats.org/officeDocument/2006/relationships/image" Target="../media/image213.png"/><Relationship Id="rId28" Type="http://schemas.openxmlformats.org/officeDocument/2006/relationships/image" Target="../media/image218.png"/><Relationship Id="rId10" Type="http://schemas.openxmlformats.org/officeDocument/2006/relationships/image" Target="../media/image200.png"/><Relationship Id="rId19" Type="http://schemas.openxmlformats.org/officeDocument/2006/relationships/image" Target="../media/image209.png"/><Relationship Id="rId4" Type="http://schemas.openxmlformats.org/officeDocument/2006/relationships/image" Target="../media/image144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Relationship Id="rId22" Type="http://schemas.openxmlformats.org/officeDocument/2006/relationships/image" Target="../media/image212.png"/><Relationship Id="rId27" Type="http://schemas.openxmlformats.org/officeDocument/2006/relationships/image" Target="../media/image2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18" Type="http://schemas.openxmlformats.org/officeDocument/2006/relationships/image" Target="../media/image224.png"/><Relationship Id="rId26" Type="http://schemas.openxmlformats.org/officeDocument/2006/relationships/image" Target="../media/image232.png"/><Relationship Id="rId3" Type="http://schemas.openxmlformats.org/officeDocument/2006/relationships/image" Target="../media/image220.png"/><Relationship Id="rId21" Type="http://schemas.openxmlformats.org/officeDocument/2006/relationships/image" Target="../media/image227.png"/><Relationship Id="rId7" Type="http://schemas.openxmlformats.org/officeDocument/2006/relationships/image" Target="../media/image197.png"/><Relationship Id="rId12" Type="http://schemas.openxmlformats.org/officeDocument/2006/relationships/image" Target="../media/image222.png"/><Relationship Id="rId17" Type="http://schemas.openxmlformats.org/officeDocument/2006/relationships/image" Target="../media/image207.png"/><Relationship Id="rId25" Type="http://schemas.openxmlformats.org/officeDocument/2006/relationships/image" Target="../media/image231.png"/><Relationship Id="rId2" Type="http://schemas.openxmlformats.org/officeDocument/2006/relationships/image" Target="../media/image7.png"/><Relationship Id="rId16" Type="http://schemas.openxmlformats.org/officeDocument/2006/relationships/image" Target="../media/image206.png"/><Relationship Id="rId20" Type="http://schemas.openxmlformats.org/officeDocument/2006/relationships/image" Target="../media/image226.png"/><Relationship Id="rId29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201.png"/><Relationship Id="rId24" Type="http://schemas.openxmlformats.org/officeDocument/2006/relationships/image" Target="../media/image230.png"/><Relationship Id="rId5" Type="http://schemas.openxmlformats.org/officeDocument/2006/relationships/image" Target="../media/image41.png"/><Relationship Id="rId15" Type="http://schemas.openxmlformats.org/officeDocument/2006/relationships/image" Target="../media/image205.png"/><Relationship Id="rId23" Type="http://schemas.openxmlformats.org/officeDocument/2006/relationships/image" Target="../media/image229.png"/><Relationship Id="rId28" Type="http://schemas.openxmlformats.org/officeDocument/2006/relationships/image" Target="../media/image234.png"/><Relationship Id="rId10" Type="http://schemas.openxmlformats.org/officeDocument/2006/relationships/image" Target="../media/image221.png"/><Relationship Id="rId19" Type="http://schemas.openxmlformats.org/officeDocument/2006/relationships/image" Target="../media/image225.png"/><Relationship Id="rId4" Type="http://schemas.openxmlformats.org/officeDocument/2006/relationships/image" Target="../media/image144.png"/><Relationship Id="rId9" Type="http://schemas.openxmlformats.org/officeDocument/2006/relationships/image" Target="../media/image199.png"/><Relationship Id="rId14" Type="http://schemas.openxmlformats.org/officeDocument/2006/relationships/image" Target="../media/image223.png"/><Relationship Id="rId22" Type="http://schemas.openxmlformats.org/officeDocument/2006/relationships/image" Target="../media/image228.png"/><Relationship Id="rId27" Type="http://schemas.openxmlformats.org/officeDocument/2006/relationships/image" Target="../media/image233.png"/><Relationship Id="rId30" Type="http://schemas.openxmlformats.org/officeDocument/2006/relationships/image" Target="../media/image2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4.png"/><Relationship Id="rId18" Type="http://schemas.openxmlformats.org/officeDocument/2006/relationships/image" Target="../media/image249.png"/><Relationship Id="rId3" Type="http://schemas.openxmlformats.org/officeDocument/2006/relationships/image" Target="../media/image237.png"/><Relationship Id="rId21" Type="http://schemas.openxmlformats.org/officeDocument/2006/relationships/image" Target="../media/image252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17" Type="http://schemas.openxmlformats.org/officeDocument/2006/relationships/image" Target="../media/image248.png"/><Relationship Id="rId2" Type="http://schemas.openxmlformats.org/officeDocument/2006/relationships/image" Target="../media/image7.png"/><Relationship Id="rId16" Type="http://schemas.openxmlformats.org/officeDocument/2006/relationships/image" Target="../media/image247.png"/><Relationship Id="rId20" Type="http://schemas.openxmlformats.org/officeDocument/2006/relationships/image" Target="../media/image2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242.png"/><Relationship Id="rId5" Type="http://schemas.openxmlformats.org/officeDocument/2006/relationships/image" Target="../media/image41.png"/><Relationship Id="rId15" Type="http://schemas.openxmlformats.org/officeDocument/2006/relationships/image" Target="../media/image246.png"/><Relationship Id="rId10" Type="http://schemas.openxmlformats.org/officeDocument/2006/relationships/image" Target="../media/image241.png"/><Relationship Id="rId19" Type="http://schemas.openxmlformats.org/officeDocument/2006/relationships/image" Target="../media/image250.png"/><Relationship Id="rId4" Type="http://schemas.openxmlformats.org/officeDocument/2006/relationships/image" Target="../media/image144.png"/><Relationship Id="rId9" Type="http://schemas.openxmlformats.org/officeDocument/2006/relationships/image" Target="../media/image240.png"/><Relationship Id="rId14" Type="http://schemas.openxmlformats.org/officeDocument/2006/relationships/image" Target="../media/image245.png"/><Relationship Id="rId22" Type="http://schemas.openxmlformats.org/officeDocument/2006/relationships/image" Target="../media/image2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58.png"/><Relationship Id="rId18" Type="http://schemas.openxmlformats.org/officeDocument/2006/relationships/image" Target="../media/image41.png"/><Relationship Id="rId26" Type="http://schemas.openxmlformats.org/officeDocument/2006/relationships/image" Target="../media/image268.png"/><Relationship Id="rId3" Type="http://schemas.openxmlformats.org/officeDocument/2006/relationships/image" Target="../media/image15.png"/><Relationship Id="rId21" Type="http://schemas.openxmlformats.org/officeDocument/2006/relationships/image" Target="../media/image263.png"/><Relationship Id="rId7" Type="http://schemas.openxmlformats.org/officeDocument/2006/relationships/image" Target="../media/image19.png"/><Relationship Id="rId12" Type="http://schemas.openxmlformats.org/officeDocument/2006/relationships/image" Target="../media/image257.png"/><Relationship Id="rId17" Type="http://schemas.openxmlformats.org/officeDocument/2006/relationships/image" Target="../media/image144.png"/><Relationship Id="rId25" Type="http://schemas.openxmlformats.org/officeDocument/2006/relationships/image" Target="../media/image267.png"/><Relationship Id="rId2" Type="http://schemas.openxmlformats.org/officeDocument/2006/relationships/image" Target="../media/image14.png"/><Relationship Id="rId16" Type="http://schemas.openxmlformats.org/officeDocument/2006/relationships/image" Target="../media/image261.png"/><Relationship Id="rId20" Type="http://schemas.openxmlformats.org/officeDocument/2006/relationships/image" Target="../media/image2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56.png"/><Relationship Id="rId24" Type="http://schemas.openxmlformats.org/officeDocument/2006/relationships/image" Target="../media/image266.png"/><Relationship Id="rId5" Type="http://schemas.openxmlformats.org/officeDocument/2006/relationships/image" Target="../media/image17.png"/><Relationship Id="rId15" Type="http://schemas.openxmlformats.org/officeDocument/2006/relationships/image" Target="../media/image260.png"/><Relationship Id="rId23" Type="http://schemas.openxmlformats.org/officeDocument/2006/relationships/image" Target="../media/image265.png"/><Relationship Id="rId28" Type="http://schemas.openxmlformats.org/officeDocument/2006/relationships/image" Target="../media/image270.png"/><Relationship Id="rId10" Type="http://schemas.openxmlformats.org/officeDocument/2006/relationships/image" Target="../media/image255.png"/><Relationship Id="rId19" Type="http://schemas.openxmlformats.org/officeDocument/2006/relationships/image" Target="../media/image42.png"/><Relationship Id="rId4" Type="http://schemas.openxmlformats.org/officeDocument/2006/relationships/image" Target="../media/image16.png"/><Relationship Id="rId9" Type="http://schemas.openxmlformats.org/officeDocument/2006/relationships/image" Target="../media/image254.png"/><Relationship Id="rId14" Type="http://schemas.openxmlformats.org/officeDocument/2006/relationships/image" Target="../media/image259.png"/><Relationship Id="rId22" Type="http://schemas.openxmlformats.org/officeDocument/2006/relationships/image" Target="../media/image264.png"/><Relationship Id="rId27" Type="http://schemas.openxmlformats.org/officeDocument/2006/relationships/image" Target="../media/image2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74.png"/><Relationship Id="rId18" Type="http://schemas.openxmlformats.org/officeDocument/2006/relationships/image" Target="../media/image42.png"/><Relationship Id="rId3" Type="http://schemas.openxmlformats.org/officeDocument/2006/relationships/image" Target="../media/image15.png"/><Relationship Id="rId21" Type="http://schemas.openxmlformats.org/officeDocument/2006/relationships/image" Target="../media/image277.png"/><Relationship Id="rId7" Type="http://schemas.openxmlformats.org/officeDocument/2006/relationships/image" Target="../media/image19.png"/><Relationship Id="rId12" Type="http://schemas.openxmlformats.org/officeDocument/2006/relationships/image" Target="../media/image257.png"/><Relationship Id="rId17" Type="http://schemas.openxmlformats.org/officeDocument/2006/relationships/image" Target="../media/image41.png"/><Relationship Id="rId25" Type="http://schemas.openxmlformats.org/officeDocument/2006/relationships/image" Target="../media/image281.png"/><Relationship Id="rId2" Type="http://schemas.openxmlformats.org/officeDocument/2006/relationships/image" Target="../media/image14.png"/><Relationship Id="rId16" Type="http://schemas.openxmlformats.org/officeDocument/2006/relationships/image" Target="../media/image144.png"/><Relationship Id="rId20" Type="http://schemas.openxmlformats.org/officeDocument/2006/relationships/image" Target="../media/image2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73.png"/><Relationship Id="rId24" Type="http://schemas.openxmlformats.org/officeDocument/2006/relationships/image" Target="../media/image280.png"/><Relationship Id="rId5" Type="http://schemas.openxmlformats.org/officeDocument/2006/relationships/image" Target="../media/image17.png"/><Relationship Id="rId15" Type="http://schemas.openxmlformats.org/officeDocument/2006/relationships/image" Target="../media/image276.png"/><Relationship Id="rId23" Type="http://schemas.openxmlformats.org/officeDocument/2006/relationships/image" Target="../media/image279.png"/><Relationship Id="rId10" Type="http://schemas.openxmlformats.org/officeDocument/2006/relationships/image" Target="../media/image272.png"/><Relationship Id="rId19" Type="http://schemas.openxmlformats.org/officeDocument/2006/relationships/image" Target="../media/image262.png"/><Relationship Id="rId4" Type="http://schemas.openxmlformats.org/officeDocument/2006/relationships/image" Target="../media/image16.png"/><Relationship Id="rId9" Type="http://schemas.openxmlformats.org/officeDocument/2006/relationships/image" Target="../media/image271.png"/><Relationship Id="rId14" Type="http://schemas.openxmlformats.org/officeDocument/2006/relationships/image" Target="../media/image275.png"/><Relationship Id="rId22" Type="http://schemas.openxmlformats.org/officeDocument/2006/relationships/image" Target="../media/image2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82.png"/><Relationship Id="rId18" Type="http://schemas.openxmlformats.org/officeDocument/2006/relationships/image" Target="../media/image42.png"/><Relationship Id="rId3" Type="http://schemas.openxmlformats.org/officeDocument/2006/relationships/image" Target="../media/image15.png"/><Relationship Id="rId21" Type="http://schemas.openxmlformats.org/officeDocument/2006/relationships/image" Target="../media/image285.png"/><Relationship Id="rId7" Type="http://schemas.openxmlformats.org/officeDocument/2006/relationships/image" Target="../media/image19.png"/><Relationship Id="rId12" Type="http://schemas.openxmlformats.org/officeDocument/2006/relationships/image" Target="../media/image257.png"/><Relationship Id="rId17" Type="http://schemas.openxmlformats.org/officeDocument/2006/relationships/image" Target="../media/image41.png"/><Relationship Id="rId25" Type="http://schemas.openxmlformats.org/officeDocument/2006/relationships/image" Target="../media/image289.png"/><Relationship Id="rId2" Type="http://schemas.openxmlformats.org/officeDocument/2006/relationships/image" Target="../media/image14.png"/><Relationship Id="rId16" Type="http://schemas.openxmlformats.org/officeDocument/2006/relationships/image" Target="../media/image144.png"/><Relationship Id="rId20" Type="http://schemas.openxmlformats.org/officeDocument/2006/relationships/image" Target="../media/image2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73.png"/><Relationship Id="rId24" Type="http://schemas.openxmlformats.org/officeDocument/2006/relationships/image" Target="../media/image288.png"/><Relationship Id="rId5" Type="http://schemas.openxmlformats.org/officeDocument/2006/relationships/image" Target="../media/image17.png"/><Relationship Id="rId15" Type="http://schemas.openxmlformats.org/officeDocument/2006/relationships/image" Target="../media/image284.png"/><Relationship Id="rId23" Type="http://schemas.openxmlformats.org/officeDocument/2006/relationships/image" Target="../media/image287.png"/><Relationship Id="rId10" Type="http://schemas.openxmlformats.org/officeDocument/2006/relationships/image" Target="../media/image272.png"/><Relationship Id="rId19" Type="http://schemas.openxmlformats.org/officeDocument/2006/relationships/image" Target="../media/image262.png"/><Relationship Id="rId4" Type="http://schemas.openxmlformats.org/officeDocument/2006/relationships/image" Target="../media/image16.png"/><Relationship Id="rId9" Type="http://schemas.openxmlformats.org/officeDocument/2006/relationships/image" Target="../media/image271.png"/><Relationship Id="rId14" Type="http://schemas.openxmlformats.org/officeDocument/2006/relationships/image" Target="../media/image283.png"/><Relationship Id="rId22" Type="http://schemas.openxmlformats.org/officeDocument/2006/relationships/image" Target="../media/image2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90.png"/><Relationship Id="rId18" Type="http://schemas.openxmlformats.org/officeDocument/2006/relationships/image" Target="../media/image42.png"/><Relationship Id="rId3" Type="http://schemas.openxmlformats.org/officeDocument/2006/relationships/image" Target="../media/image15.png"/><Relationship Id="rId21" Type="http://schemas.openxmlformats.org/officeDocument/2006/relationships/image" Target="../media/image293.png"/><Relationship Id="rId7" Type="http://schemas.openxmlformats.org/officeDocument/2006/relationships/image" Target="../media/image19.png"/><Relationship Id="rId12" Type="http://schemas.openxmlformats.org/officeDocument/2006/relationships/image" Target="../media/image257.png"/><Relationship Id="rId17" Type="http://schemas.openxmlformats.org/officeDocument/2006/relationships/image" Target="../media/image41.png"/><Relationship Id="rId25" Type="http://schemas.openxmlformats.org/officeDocument/2006/relationships/image" Target="../media/image297.png"/><Relationship Id="rId2" Type="http://schemas.openxmlformats.org/officeDocument/2006/relationships/image" Target="../media/image14.png"/><Relationship Id="rId16" Type="http://schemas.openxmlformats.org/officeDocument/2006/relationships/image" Target="../media/image144.png"/><Relationship Id="rId20" Type="http://schemas.openxmlformats.org/officeDocument/2006/relationships/image" Target="../media/image2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73.png"/><Relationship Id="rId24" Type="http://schemas.openxmlformats.org/officeDocument/2006/relationships/image" Target="../media/image296.png"/><Relationship Id="rId5" Type="http://schemas.openxmlformats.org/officeDocument/2006/relationships/image" Target="../media/image17.png"/><Relationship Id="rId15" Type="http://schemas.openxmlformats.org/officeDocument/2006/relationships/image" Target="../media/image292.png"/><Relationship Id="rId23" Type="http://schemas.openxmlformats.org/officeDocument/2006/relationships/image" Target="../media/image295.png"/><Relationship Id="rId10" Type="http://schemas.openxmlformats.org/officeDocument/2006/relationships/image" Target="../media/image272.png"/><Relationship Id="rId19" Type="http://schemas.openxmlformats.org/officeDocument/2006/relationships/image" Target="../media/image262.png"/><Relationship Id="rId4" Type="http://schemas.openxmlformats.org/officeDocument/2006/relationships/image" Target="../media/image16.png"/><Relationship Id="rId9" Type="http://schemas.openxmlformats.org/officeDocument/2006/relationships/image" Target="../media/image271.png"/><Relationship Id="rId14" Type="http://schemas.openxmlformats.org/officeDocument/2006/relationships/image" Target="../media/image291.png"/><Relationship Id="rId22" Type="http://schemas.openxmlformats.org/officeDocument/2006/relationships/image" Target="../media/image29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01.png"/><Relationship Id="rId18" Type="http://schemas.openxmlformats.org/officeDocument/2006/relationships/image" Target="../media/image262.png"/><Relationship Id="rId3" Type="http://schemas.openxmlformats.org/officeDocument/2006/relationships/image" Target="../media/image15.png"/><Relationship Id="rId21" Type="http://schemas.openxmlformats.org/officeDocument/2006/relationships/image" Target="../media/image304.png"/><Relationship Id="rId7" Type="http://schemas.openxmlformats.org/officeDocument/2006/relationships/image" Target="../media/image19.png"/><Relationship Id="rId12" Type="http://schemas.openxmlformats.org/officeDocument/2006/relationships/image" Target="../media/image257.png"/><Relationship Id="rId17" Type="http://schemas.openxmlformats.org/officeDocument/2006/relationships/image" Target="../media/image42.png"/><Relationship Id="rId2" Type="http://schemas.openxmlformats.org/officeDocument/2006/relationships/image" Target="../media/image14.png"/><Relationship Id="rId16" Type="http://schemas.openxmlformats.org/officeDocument/2006/relationships/image" Target="../media/image41.png"/><Relationship Id="rId20" Type="http://schemas.openxmlformats.org/officeDocument/2006/relationships/image" Target="../media/image3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00.png"/><Relationship Id="rId24" Type="http://schemas.openxmlformats.org/officeDocument/2006/relationships/image" Target="../media/image307.png"/><Relationship Id="rId5" Type="http://schemas.openxmlformats.org/officeDocument/2006/relationships/image" Target="../media/image17.png"/><Relationship Id="rId15" Type="http://schemas.openxmlformats.org/officeDocument/2006/relationships/image" Target="../media/image144.png"/><Relationship Id="rId23" Type="http://schemas.openxmlformats.org/officeDocument/2006/relationships/image" Target="../media/image306.png"/><Relationship Id="rId10" Type="http://schemas.openxmlformats.org/officeDocument/2006/relationships/image" Target="../media/image299.png"/><Relationship Id="rId19" Type="http://schemas.openxmlformats.org/officeDocument/2006/relationships/image" Target="../media/image263.png"/><Relationship Id="rId4" Type="http://schemas.openxmlformats.org/officeDocument/2006/relationships/image" Target="../media/image16.png"/><Relationship Id="rId9" Type="http://schemas.openxmlformats.org/officeDocument/2006/relationships/image" Target="../media/image298.png"/><Relationship Id="rId14" Type="http://schemas.openxmlformats.org/officeDocument/2006/relationships/image" Target="../media/image302.png"/><Relationship Id="rId22" Type="http://schemas.openxmlformats.org/officeDocument/2006/relationships/image" Target="../media/image30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08.png"/><Relationship Id="rId18" Type="http://schemas.openxmlformats.org/officeDocument/2006/relationships/image" Target="../media/image262.png"/><Relationship Id="rId3" Type="http://schemas.openxmlformats.org/officeDocument/2006/relationships/image" Target="../media/image15.png"/><Relationship Id="rId21" Type="http://schemas.openxmlformats.org/officeDocument/2006/relationships/image" Target="../media/image311.png"/><Relationship Id="rId7" Type="http://schemas.openxmlformats.org/officeDocument/2006/relationships/image" Target="../media/image19.png"/><Relationship Id="rId12" Type="http://schemas.openxmlformats.org/officeDocument/2006/relationships/image" Target="../media/image257.png"/><Relationship Id="rId17" Type="http://schemas.openxmlformats.org/officeDocument/2006/relationships/image" Target="../media/image42.png"/><Relationship Id="rId2" Type="http://schemas.openxmlformats.org/officeDocument/2006/relationships/image" Target="../media/image14.png"/><Relationship Id="rId16" Type="http://schemas.openxmlformats.org/officeDocument/2006/relationships/image" Target="../media/image41.png"/><Relationship Id="rId20" Type="http://schemas.openxmlformats.org/officeDocument/2006/relationships/image" Target="../media/image3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00.png"/><Relationship Id="rId24" Type="http://schemas.openxmlformats.org/officeDocument/2006/relationships/image" Target="../media/image314.png"/><Relationship Id="rId5" Type="http://schemas.openxmlformats.org/officeDocument/2006/relationships/image" Target="../media/image17.png"/><Relationship Id="rId15" Type="http://schemas.openxmlformats.org/officeDocument/2006/relationships/image" Target="../media/image144.png"/><Relationship Id="rId23" Type="http://schemas.openxmlformats.org/officeDocument/2006/relationships/image" Target="../media/image313.png"/><Relationship Id="rId10" Type="http://schemas.openxmlformats.org/officeDocument/2006/relationships/image" Target="../media/image299.png"/><Relationship Id="rId19" Type="http://schemas.openxmlformats.org/officeDocument/2006/relationships/image" Target="../media/image263.png"/><Relationship Id="rId4" Type="http://schemas.openxmlformats.org/officeDocument/2006/relationships/image" Target="../media/image16.png"/><Relationship Id="rId9" Type="http://schemas.openxmlformats.org/officeDocument/2006/relationships/image" Target="../media/image298.png"/><Relationship Id="rId14" Type="http://schemas.openxmlformats.org/officeDocument/2006/relationships/image" Target="../media/image309.png"/><Relationship Id="rId22" Type="http://schemas.openxmlformats.org/officeDocument/2006/relationships/image" Target="../media/image3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15.png"/><Relationship Id="rId18" Type="http://schemas.openxmlformats.org/officeDocument/2006/relationships/image" Target="../media/image262.png"/><Relationship Id="rId3" Type="http://schemas.openxmlformats.org/officeDocument/2006/relationships/image" Target="../media/image15.png"/><Relationship Id="rId21" Type="http://schemas.openxmlformats.org/officeDocument/2006/relationships/image" Target="../media/image318.png"/><Relationship Id="rId7" Type="http://schemas.openxmlformats.org/officeDocument/2006/relationships/image" Target="../media/image19.png"/><Relationship Id="rId12" Type="http://schemas.openxmlformats.org/officeDocument/2006/relationships/image" Target="../media/image257.png"/><Relationship Id="rId17" Type="http://schemas.openxmlformats.org/officeDocument/2006/relationships/image" Target="../media/image42.png"/><Relationship Id="rId2" Type="http://schemas.openxmlformats.org/officeDocument/2006/relationships/image" Target="../media/image14.png"/><Relationship Id="rId16" Type="http://schemas.openxmlformats.org/officeDocument/2006/relationships/image" Target="../media/image41.png"/><Relationship Id="rId20" Type="http://schemas.openxmlformats.org/officeDocument/2006/relationships/image" Target="../media/image3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00.png"/><Relationship Id="rId24" Type="http://schemas.openxmlformats.org/officeDocument/2006/relationships/image" Target="../media/image321.png"/><Relationship Id="rId5" Type="http://schemas.openxmlformats.org/officeDocument/2006/relationships/image" Target="../media/image17.png"/><Relationship Id="rId15" Type="http://schemas.openxmlformats.org/officeDocument/2006/relationships/image" Target="../media/image144.png"/><Relationship Id="rId23" Type="http://schemas.openxmlformats.org/officeDocument/2006/relationships/image" Target="../media/image320.png"/><Relationship Id="rId10" Type="http://schemas.openxmlformats.org/officeDocument/2006/relationships/image" Target="../media/image299.png"/><Relationship Id="rId19" Type="http://schemas.openxmlformats.org/officeDocument/2006/relationships/image" Target="../media/image263.png"/><Relationship Id="rId4" Type="http://schemas.openxmlformats.org/officeDocument/2006/relationships/image" Target="../media/image16.png"/><Relationship Id="rId9" Type="http://schemas.openxmlformats.org/officeDocument/2006/relationships/image" Target="../media/image298.png"/><Relationship Id="rId14" Type="http://schemas.openxmlformats.org/officeDocument/2006/relationships/image" Target="../media/image316.png"/><Relationship Id="rId22" Type="http://schemas.openxmlformats.org/officeDocument/2006/relationships/image" Target="../media/image3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5.png"/><Relationship Id="rId21" Type="http://schemas.openxmlformats.org/officeDocument/2006/relationships/image" Target="../media/image32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4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4.png"/><Relationship Id="rId18" Type="http://schemas.openxmlformats.org/officeDocument/2006/relationships/image" Target="../media/image299.png"/><Relationship Id="rId3" Type="http://schemas.openxmlformats.org/officeDocument/2006/relationships/image" Target="../media/image15.png"/><Relationship Id="rId21" Type="http://schemas.openxmlformats.org/officeDocument/2006/relationships/image" Target="../media/image325.png"/><Relationship Id="rId7" Type="http://schemas.openxmlformats.org/officeDocument/2006/relationships/image" Target="../media/image19.png"/><Relationship Id="rId12" Type="http://schemas.openxmlformats.org/officeDocument/2006/relationships/image" Target="../media/image323.png"/><Relationship Id="rId17" Type="http://schemas.openxmlformats.org/officeDocument/2006/relationships/image" Target="../media/image263.png"/><Relationship Id="rId2" Type="http://schemas.openxmlformats.org/officeDocument/2006/relationships/image" Target="../media/image14.png"/><Relationship Id="rId16" Type="http://schemas.openxmlformats.org/officeDocument/2006/relationships/image" Target="../media/image262.png"/><Relationship Id="rId20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22.png"/><Relationship Id="rId5" Type="http://schemas.openxmlformats.org/officeDocument/2006/relationships/image" Target="../media/image17.png"/><Relationship Id="rId15" Type="http://schemas.openxmlformats.org/officeDocument/2006/relationships/image" Target="../media/image42.png"/><Relationship Id="rId23" Type="http://schemas.openxmlformats.org/officeDocument/2006/relationships/image" Target="../media/image327.png"/><Relationship Id="rId10" Type="http://schemas.openxmlformats.org/officeDocument/2006/relationships/image" Target="../media/image300.png"/><Relationship Id="rId19" Type="http://schemas.openxmlformats.org/officeDocument/2006/relationships/image" Target="../media/image324.png"/><Relationship Id="rId4" Type="http://schemas.openxmlformats.org/officeDocument/2006/relationships/image" Target="../media/image16.png"/><Relationship Id="rId9" Type="http://schemas.openxmlformats.org/officeDocument/2006/relationships/image" Target="../media/image257.png"/><Relationship Id="rId14" Type="http://schemas.openxmlformats.org/officeDocument/2006/relationships/image" Target="../media/image41.png"/><Relationship Id="rId22" Type="http://schemas.openxmlformats.org/officeDocument/2006/relationships/image" Target="../media/image3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58.png"/><Relationship Id="rId18" Type="http://schemas.openxmlformats.org/officeDocument/2006/relationships/image" Target="../media/image41.png"/><Relationship Id="rId26" Type="http://schemas.openxmlformats.org/officeDocument/2006/relationships/image" Target="../media/image335.png"/><Relationship Id="rId3" Type="http://schemas.openxmlformats.org/officeDocument/2006/relationships/image" Target="../media/image15.png"/><Relationship Id="rId21" Type="http://schemas.openxmlformats.org/officeDocument/2006/relationships/image" Target="../media/image263.png"/><Relationship Id="rId7" Type="http://schemas.openxmlformats.org/officeDocument/2006/relationships/image" Target="../media/image19.png"/><Relationship Id="rId12" Type="http://schemas.openxmlformats.org/officeDocument/2006/relationships/image" Target="../media/image257.png"/><Relationship Id="rId17" Type="http://schemas.openxmlformats.org/officeDocument/2006/relationships/image" Target="../media/image144.png"/><Relationship Id="rId25" Type="http://schemas.openxmlformats.org/officeDocument/2006/relationships/image" Target="../media/image334.png"/><Relationship Id="rId2" Type="http://schemas.openxmlformats.org/officeDocument/2006/relationships/image" Target="../media/image14.png"/><Relationship Id="rId16" Type="http://schemas.openxmlformats.org/officeDocument/2006/relationships/image" Target="../media/image330.png"/><Relationship Id="rId20" Type="http://schemas.openxmlformats.org/officeDocument/2006/relationships/image" Target="../media/image2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56.png"/><Relationship Id="rId24" Type="http://schemas.openxmlformats.org/officeDocument/2006/relationships/image" Target="../media/image333.png"/><Relationship Id="rId5" Type="http://schemas.openxmlformats.org/officeDocument/2006/relationships/image" Target="../media/image17.png"/><Relationship Id="rId15" Type="http://schemas.openxmlformats.org/officeDocument/2006/relationships/image" Target="../media/image329.png"/><Relationship Id="rId23" Type="http://schemas.openxmlformats.org/officeDocument/2006/relationships/image" Target="../media/image332.png"/><Relationship Id="rId28" Type="http://schemas.openxmlformats.org/officeDocument/2006/relationships/image" Target="../media/image337.png"/><Relationship Id="rId10" Type="http://schemas.openxmlformats.org/officeDocument/2006/relationships/image" Target="../media/image255.png"/><Relationship Id="rId19" Type="http://schemas.openxmlformats.org/officeDocument/2006/relationships/image" Target="../media/image42.png"/><Relationship Id="rId4" Type="http://schemas.openxmlformats.org/officeDocument/2006/relationships/image" Target="../media/image16.png"/><Relationship Id="rId9" Type="http://schemas.openxmlformats.org/officeDocument/2006/relationships/image" Target="../media/image254.png"/><Relationship Id="rId14" Type="http://schemas.openxmlformats.org/officeDocument/2006/relationships/image" Target="../media/image328.png"/><Relationship Id="rId22" Type="http://schemas.openxmlformats.org/officeDocument/2006/relationships/image" Target="../media/image331.png"/><Relationship Id="rId27" Type="http://schemas.openxmlformats.org/officeDocument/2006/relationships/image" Target="../media/image3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41.png"/><Relationship Id="rId18" Type="http://schemas.openxmlformats.org/officeDocument/2006/relationships/image" Target="../media/image262.png"/><Relationship Id="rId26" Type="http://schemas.openxmlformats.org/officeDocument/2006/relationships/image" Target="../media/image349.png"/><Relationship Id="rId3" Type="http://schemas.openxmlformats.org/officeDocument/2006/relationships/image" Target="../media/image15.png"/><Relationship Id="rId21" Type="http://schemas.openxmlformats.org/officeDocument/2006/relationships/image" Target="../media/image344.png"/><Relationship Id="rId7" Type="http://schemas.openxmlformats.org/officeDocument/2006/relationships/image" Target="../media/image19.png"/><Relationship Id="rId12" Type="http://schemas.openxmlformats.org/officeDocument/2006/relationships/image" Target="../media/image257.png"/><Relationship Id="rId17" Type="http://schemas.openxmlformats.org/officeDocument/2006/relationships/image" Target="../media/image42.png"/><Relationship Id="rId25" Type="http://schemas.openxmlformats.org/officeDocument/2006/relationships/image" Target="../media/image348.png"/><Relationship Id="rId2" Type="http://schemas.openxmlformats.org/officeDocument/2006/relationships/image" Target="../media/image14.png"/><Relationship Id="rId16" Type="http://schemas.openxmlformats.org/officeDocument/2006/relationships/image" Target="../media/image41.png"/><Relationship Id="rId20" Type="http://schemas.openxmlformats.org/officeDocument/2006/relationships/image" Target="../media/image3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40.png"/><Relationship Id="rId24" Type="http://schemas.openxmlformats.org/officeDocument/2006/relationships/image" Target="../media/image347.png"/><Relationship Id="rId5" Type="http://schemas.openxmlformats.org/officeDocument/2006/relationships/image" Target="../media/image17.png"/><Relationship Id="rId15" Type="http://schemas.openxmlformats.org/officeDocument/2006/relationships/image" Target="../media/image144.png"/><Relationship Id="rId23" Type="http://schemas.openxmlformats.org/officeDocument/2006/relationships/image" Target="../media/image346.png"/><Relationship Id="rId28" Type="http://schemas.openxmlformats.org/officeDocument/2006/relationships/image" Target="../media/image351.png"/><Relationship Id="rId10" Type="http://schemas.openxmlformats.org/officeDocument/2006/relationships/image" Target="../media/image339.png"/><Relationship Id="rId19" Type="http://schemas.openxmlformats.org/officeDocument/2006/relationships/image" Target="../media/image263.png"/><Relationship Id="rId4" Type="http://schemas.openxmlformats.org/officeDocument/2006/relationships/image" Target="../media/image16.png"/><Relationship Id="rId9" Type="http://schemas.openxmlformats.org/officeDocument/2006/relationships/image" Target="../media/image338.png"/><Relationship Id="rId14" Type="http://schemas.openxmlformats.org/officeDocument/2006/relationships/image" Target="../media/image342.png"/><Relationship Id="rId22" Type="http://schemas.openxmlformats.org/officeDocument/2006/relationships/image" Target="../media/image345.png"/><Relationship Id="rId27" Type="http://schemas.openxmlformats.org/officeDocument/2006/relationships/image" Target="../media/image3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4.png"/><Relationship Id="rId18" Type="http://schemas.openxmlformats.org/officeDocument/2006/relationships/image" Target="../media/image358.png"/><Relationship Id="rId26" Type="http://schemas.openxmlformats.org/officeDocument/2006/relationships/image" Target="../media/image366.png"/><Relationship Id="rId3" Type="http://schemas.openxmlformats.org/officeDocument/2006/relationships/image" Target="../media/image15.png"/><Relationship Id="rId21" Type="http://schemas.openxmlformats.org/officeDocument/2006/relationships/image" Target="../media/image361.png"/><Relationship Id="rId7" Type="http://schemas.openxmlformats.org/officeDocument/2006/relationships/image" Target="../media/image19.png"/><Relationship Id="rId12" Type="http://schemas.openxmlformats.org/officeDocument/2006/relationships/image" Target="../media/image355.png"/><Relationship Id="rId17" Type="http://schemas.openxmlformats.org/officeDocument/2006/relationships/image" Target="../media/image357.png"/><Relationship Id="rId25" Type="http://schemas.openxmlformats.org/officeDocument/2006/relationships/image" Target="../media/image365.png"/><Relationship Id="rId2" Type="http://schemas.openxmlformats.org/officeDocument/2006/relationships/image" Target="../media/image14.png"/><Relationship Id="rId16" Type="http://schemas.openxmlformats.org/officeDocument/2006/relationships/image" Target="../media/image356.png"/><Relationship Id="rId20" Type="http://schemas.openxmlformats.org/officeDocument/2006/relationships/image" Target="../media/image360.png"/><Relationship Id="rId29" Type="http://schemas.openxmlformats.org/officeDocument/2006/relationships/image" Target="../media/image3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54.png"/><Relationship Id="rId24" Type="http://schemas.openxmlformats.org/officeDocument/2006/relationships/image" Target="../media/image364.png"/><Relationship Id="rId5" Type="http://schemas.openxmlformats.org/officeDocument/2006/relationships/image" Target="../media/image17.png"/><Relationship Id="rId15" Type="http://schemas.openxmlformats.org/officeDocument/2006/relationships/image" Target="../media/image42.png"/><Relationship Id="rId23" Type="http://schemas.openxmlformats.org/officeDocument/2006/relationships/image" Target="../media/image363.png"/><Relationship Id="rId28" Type="http://schemas.openxmlformats.org/officeDocument/2006/relationships/image" Target="../media/image368.png"/><Relationship Id="rId10" Type="http://schemas.openxmlformats.org/officeDocument/2006/relationships/image" Target="../media/image353.png"/><Relationship Id="rId19" Type="http://schemas.openxmlformats.org/officeDocument/2006/relationships/image" Target="../media/image359.png"/><Relationship Id="rId4" Type="http://schemas.openxmlformats.org/officeDocument/2006/relationships/image" Target="../media/image16.png"/><Relationship Id="rId9" Type="http://schemas.openxmlformats.org/officeDocument/2006/relationships/image" Target="../media/image352.png"/><Relationship Id="rId14" Type="http://schemas.openxmlformats.org/officeDocument/2006/relationships/image" Target="../media/image41.png"/><Relationship Id="rId22" Type="http://schemas.openxmlformats.org/officeDocument/2006/relationships/image" Target="../media/image362.png"/><Relationship Id="rId27" Type="http://schemas.openxmlformats.org/officeDocument/2006/relationships/image" Target="../media/image3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44.png"/><Relationship Id="rId5" Type="http://schemas.openxmlformats.org/officeDocument/2006/relationships/image" Target="../media/image17.png"/><Relationship Id="rId15" Type="http://schemas.openxmlformats.org/officeDocument/2006/relationships/image" Target="../media/image373.png"/><Relationship Id="rId10" Type="http://schemas.openxmlformats.org/officeDocument/2006/relationships/image" Target="../media/image371.png"/><Relationship Id="rId4" Type="http://schemas.openxmlformats.org/officeDocument/2006/relationships/image" Target="../media/image16.png"/><Relationship Id="rId9" Type="http://schemas.openxmlformats.org/officeDocument/2006/relationships/image" Target="../media/image370.png"/><Relationship Id="rId14" Type="http://schemas.openxmlformats.org/officeDocument/2006/relationships/image" Target="../media/image37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44.png"/><Relationship Id="rId5" Type="http://schemas.openxmlformats.org/officeDocument/2006/relationships/image" Target="../media/image17.png"/><Relationship Id="rId15" Type="http://schemas.openxmlformats.org/officeDocument/2006/relationships/image" Target="../media/image377.png"/><Relationship Id="rId10" Type="http://schemas.openxmlformats.org/officeDocument/2006/relationships/image" Target="../media/image375.png"/><Relationship Id="rId4" Type="http://schemas.openxmlformats.org/officeDocument/2006/relationships/image" Target="../media/image16.png"/><Relationship Id="rId9" Type="http://schemas.openxmlformats.org/officeDocument/2006/relationships/image" Target="../media/image374.png"/><Relationship Id="rId14" Type="http://schemas.openxmlformats.org/officeDocument/2006/relationships/image" Target="../media/image3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80.png"/><Relationship Id="rId5" Type="http://schemas.openxmlformats.org/officeDocument/2006/relationships/image" Target="../media/image17.png"/><Relationship Id="rId15" Type="http://schemas.openxmlformats.org/officeDocument/2006/relationships/image" Target="../media/image381.png"/><Relationship Id="rId10" Type="http://schemas.openxmlformats.org/officeDocument/2006/relationships/image" Target="../media/image379.png"/><Relationship Id="rId4" Type="http://schemas.openxmlformats.org/officeDocument/2006/relationships/image" Target="../media/image16.png"/><Relationship Id="rId9" Type="http://schemas.openxmlformats.org/officeDocument/2006/relationships/image" Target="../media/image378.png"/><Relationship Id="rId1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86.png"/><Relationship Id="rId18" Type="http://schemas.openxmlformats.org/officeDocument/2006/relationships/image" Target="../media/image41.png"/><Relationship Id="rId3" Type="http://schemas.openxmlformats.org/officeDocument/2006/relationships/image" Target="../media/image15.png"/><Relationship Id="rId21" Type="http://schemas.openxmlformats.org/officeDocument/2006/relationships/image" Target="../media/image390.png"/><Relationship Id="rId7" Type="http://schemas.openxmlformats.org/officeDocument/2006/relationships/image" Target="../media/image19.png"/><Relationship Id="rId12" Type="http://schemas.openxmlformats.org/officeDocument/2006/relationships/image" Target="../media/image385.png"/><Relationship Id="rId17" Type="http://schemas.openxmlformats.org/officeDocument/2006/relationships/image" Target="../media/image380.png"/><Relationship Id="rId2" Type="http://schemas.openxmlformats.org/officeDocument/2006/relationships/image" Target="../media/image14.png"/><Relationship Id="rId16" Type="http://schemas.openxmlformats.org/officeDocument/2006/relationships/image" Target="../media/image389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84.png"/><Relationship Id="rId24" Type="http://schemas.openxmlformats.org/officeDocument/2006/relationships/image" Target="../media/image393.png"/><Relationship Id="rId5" Type="http://schemas.openxmlformats.org/officeDocument/2006/relationships/image" Target="../media/image17.png"/><Relationship Id="rId15" Type="http://schemas.openxmlformats.org/officeDocument/2006/relationships/image" Target="../media/image388.png"/><Relationship Id="rId23" Type="http://schemas.openxmlformats.org/officeDocument/2006/relationships/image" Target="../media/image392.png"/><Relationship Id="rId10" Type="http://schemas.openxmlformats.org/officeDocument/2006/relationships/image" Target="../media/image383.png"/><Relationship Id="rId19" Type="http://schemas.openxmlformats.org/officeDocument/2006/relationships/image" Target="../media/image42.png"/><Relationship Id="rId4" Type="http://schemas.openxmlformats.org/officeDocument/2006/relationships/image" Target="../media/image16.png"/><Relationship Id="rId9" Type="http://schemas.openxmlformats.org/officeDocument/2006/relationships/image" Target="../media/image382.png"/><Relationship Id="rId14" Type="http://schemas.openxmlformats.org/officeDocument/2006/relationships/image" Target="../media/image387.png"/><Relationship Id="rId22" Type="http://schemas.openxmlformats.org/officeDocument/2006/relationships/image" Target="../media/image39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80.png"/><Relationship Id="rId5" Type="http://schemas.openxmlformats.org/officeDocument/2006/relationships/image" Target="../media/image17.png"/><Relationship Id="rId15" Type="http://schemas.openxmlformats.org/officeDocument/2006/relationships/image" Target="../media/image396.png"/><Relationship Id="rId10" Type="http://schemas.openxmlformats.org/officeDocument/2006/relationships/image" Target="../media/image395.png"/><Relationship Id="rId4" Type="http://schemas.openxmlformats.org/officeDocument/2006/relationships/image" Target="../media/image16.png"/><Relationship Id="rId9" Type="http://schemas.openxmlformats.org/officeDocument/2006/relationships/image" Target="../media/image394.png"/><Relationship Id="rId14" Type="http://schemas.openxmlformats.org/officeDocument/2006/relationships/image" Target="../media/image1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80.png"/><Relationship Id="rId5" Type="http://schemas.openxmlformats.org/officeDocument/2006/relationships/image" Target="../media/image17.png"/><Relationship Id="rId15" Type="http://schemas.openxmlformats.org/officeDocument/2006/relationships/image" Target="../media/image396.png"/><Relationship Id="rId10" Type="http://schemas.openxmlformats.org/officeDocument/2006/relationships/image" Target="../media/image398.png"/><Relationship Id="rId4" Type="http://schemas.openxmlformats.org/officeDocument/2006/relationships/image" Target="../media/image16.png"/><Relationship Id="rId9" Type="http://schemas.openxmlformats.org/officeDocument/2006/relationships/image" Target="../media/image397.png"/><Relationship Id="rId14" Type="http://schemas.openxmlformats.org/officeDocument/2006/relationships/image" Target="../media/image1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15.png"/><Relationship Id="rId21" Type="http://schemas.openxmlformats.org/officeDocument/2006/relationships/image" Target="../media/image46.png"/><Relationship Id="rId7" Type="http://schemas.openxmlformats.org/officeDocument/2006/relationships/image" Target="../media/image19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image" Target="../media/image14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17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16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06.png"/><Relationship Id="rId3" Type="http://schemas.openxmlformats.org/officeDocument/2006/relationships/image" Target="../media/image2.png"/><Relationship Id="rId7" Type="http://schemas.openxmlformats.org/officeDocument/2006/relationships/image" Target="../media/image401.png"/><Relationship Id="rId12" Type="http://schemas.openxmlformats.org/officeDocument/2006/relationships/image" Target="../media/image4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11" Type="http://schemas.openxmlformats.org/officeDocument/2006/relationships/image" Target="../media/image404.png"/><Relationship Id="rId5" Type="http://schemas.openxmlformats.org/officeDocument/2006/relationships/image" Target="../media/image399.png"/><Relationship Id="rId10" Type="http://schemas.openxmlformats.org/officeDocument/2006/relationships/image" Target="../media/image403.png"/><Relationship Id="rId4" Type="http://schemas.openxmlformats.org/officeDocument/2006/relationships/image" Target="../media/image3.png"/><Relationship Id="rId9" Type="http://schemas.openxmlformats.org/officeDocument/2006/relationships/image" Target="../media/image402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9" Type="http://schemas.openxmlformats.org/officeDocument/2006/relationships/image" Target="../media/image77.png"/><Relationship Id="rId21" Type="http://schemas.openxmlformats.org/officeDocument/2006/relationships/image" Target="../media/image64.png"/><Relationship Id="rId34" Type="http://schemas.openxmlformats.org/officeDocument/2006/relationships/image" Target="../media/image43.png"/><Relationship Id="rId42" Type="http://schemas.openxmlformats.org/officeDocument/2006/relationships/image" Target="../media/image80.png"/><Relationship Id="rId47" Type="http://schemas.openxmlformats.org/officeDocument/2006/relationships/image" Target="../media/image85.png"/><Relationship Id="rId50" Type="http://schemas.openxmlformats.org/officeDocument/2006/relationships/image" Target="../media/image88.png"/><Relationship Id="rId55" Type="http://schemas.openxmlformats.org/officeDocument/2006/relationships/image" Target="../media/image93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6" Type="http://schemas.openxmlformats.org/officeDocument/2006/relationships/image" Target="../media/image59.png"/><Relationship Id="rId29" Type="http://schemas.openxmlformats.org/officeDocument/2006/relationships/image" Target="../media/image72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32" Type="http://schemas.openxmlformats.org/officeDocument/2006/relationships/image" Target="../media/image41.png"/><Relationship Id="rId37" Type="http://schemas.openxmlformats.org/officeDocument/2006/relationships/image" Target="../media/image75.png"/><Relationship Id="rId40" Type="http://schemas.openxmlformats.org/officeDocument/2006/relationships/image" Target="../media/image78.png"/><Relationship Id="rId45" Type="http://schemas.openxmlformats.org/officeDocument/2006/relationships/image" Target="../media/image83.png"/><Relationship Id="rId53" Type="http://schemas.openxmlformats.org/officeDocument/2006/relationships/image" Target="../media/image91.png"/><Relationship Id="rId5" Type="http://schemas.openxmlformats.org/officeDocument/2006/relationships/image" Target="../media/image17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31" Type="http://schemas.openxmlformats.org/officeDocument/2006/relationships/image" Target="../media/image39.png"/><Relationship Id="rId44" Type="http://schemas.openxmlformats.org/officeDocument/2006/relationships/image" Target="../media/image82.png"/><Relationship Id="rId52" Type="http://schemas.openxmlformats.org/officeDocument/2006/relationships/image" Target="../media/image90.png"/><Relationship Id="rId4" Type="http://schemas.openxmlformats.org/officeDocument/2006/relationships/image" Target="../media/image16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35" Type="http://schemas.openxmlformats.org/officeDocument/2006/relationships/image" Target="../media/image44.png"/><Relationship Id="rId43" Type="http://schemas.openxmlformats.org/officeDocument/2006/relationships/image" Target="../media/image81.png"/><Relationship Id="rId48" Type="http://schemas.openxmlformats.org/officeDocument/2006/relationships/image" Target="../media/image86.png"/><Relationship Id="rId56" Type="http://schemas.openxmlformats.org/officeDocument/2006/relationships/image" Target="../media/image94.png"/><Relationship Id="rId8" Type="http://schemas.openxmlformats.org/officeDocument/2006/relationships/image" Target="../media/image7.png"/><Relationship Id="rId51" Type="http://schemas.openxmlformats.org/officeDocument/2006/relationships/image" Target="../media/image89.png"/><Relationship Id="rId3" Type="http://schemas.openxmlformats.org/officeDocument/2006/relationships/image" Target="../media/image15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33" Type="http://schemas.openxmlformats.org/officeDocument/2006/relationships/image" Target="../media/image42.png"/><Relationship Id="rId38" Type="http://schemas.openxmlformats.org/officeDocument/2006/relationships/image" Target="../media/image76.png"/><Relationship Id="rId46" Type="http://schemas.openxmlformats.org/officeDocument/2006/relationships/image" Target="../media/image84.png"/><Relationship Id="rId20" Type="http://schemas.openxmlformats.org/officeDocument/2006/relationships/image" Target="../media/image63.png"/><Relationship Id="rId41" Type="http://schemas.openxmlformats.org/officeDocument/2006/relationships/image" Target="../media/image79.png"/><Relationship Id="rId54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36" Type="http://schemas.openxmlformats.org/officeDocument/2006/relationships/image" Target="../media/image74.png"/><Relationship Id="rId49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09.png"/><Relationship Id="rId3" Type="http://schemas.openxmlformats.org/officeDocument/2006/relationships/image" Target="../media/image15.png"/><Relationship Id="rId21" Type="http://schemas.openxmlformats.org/officeDocument/2006/relationships/image" Target="../media/image41.png"/><Relationship Id="rId7" Type="http://schemas.openxmlformats.org/officeDocument/2006/relationships/image" Target="../media/image19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08.png"/><Relationship Id="rId2" Type="http://schemas.openxmlformats.org/officeDocument/2006/relationships/image" Target="../media/image14.png"/><Relationship Id="rId16" Type="http://schemas.openxmlformats.org/officeDocument/2006/relationships/image" Target="../media/image102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97.png"/><Relationship Id="rId24" Type="http://schemas.openxmlformats.org/officeDocument/2006/relationships/image" Target="../media/image107.png"/><Relationship Id="rId5" Type="http://schemas.openxmlformats.org/officeDocument/2006/relationships/image" Target="../media/image17.png"/><Relationship Id="rId15" Type="http://schemas.openxmlformats.org/officeDocument/2006/relationships/image" Target="../media/image101.png"/><Relationship Id="rId23" Type="http://schemas.openxmlformats.org/officeDocument/2006/relationships/image" Target="../media/image106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4" Type="http://schemas.openxmlformats.org/officeDocument/2006/relationships/image" Target="../media/image16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42.png"/><Relationship Id="rId27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26" Type="http://schemas.openxmlformats.org/officeDocument/2006/relationships/image" Target="../media/image128.png"/><Relationship Id="rId39" Type="http://schemas.openxmlformats.org/officeDocument/2006/relationships/image" Target="../media/image138.png"/><Relationship Id="rId21" Type="http://schemas.openxmlformats.org/officeDocument/2006/relationships/image" Target="../media/image123.png"/><Relationship Id="rId34" Type="http://schemas.openxmlformats.org/officeDocument/2006/relationships/image" Target="../media/image133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29" Type="http://schemas.openxmlformats.org/officeDocument/2006/relationships/image" Target="../media/image131.png"/><Relationship Id="rId41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13.png"/><Relationship Id="rId24" Type="http://schemas.openxmlformats.org/officeDocument/2006/relationships/image" Target="../media/image126.png"/><Relationship Id="rId32" Type="http://schemas.openxmlformats.org/officeDocument/2006/relationships/image" Target="../media/image41.png"/><Relationship Id="rId37" Type="http://schemas.openxmlformats.org/officeDocument/2006/relationships/image" Target="../media/image136.png"/><Relationship Id="rId40" Type="http://schemas.openxmlformats.org/officeDocument/2006/relationships/image" Target="../media/image139.png"/><Relationship Id="rId5" Type="http://schemas.openxmlformats.org/officeDocument/2006/relationships/image" Target="../media/image17.png"/><Relationship Id="rId15" Type="http://schemas.openxmlformats.org/officeDocument/2006/relationships/image" Target="../media/image117.png"/><Relationship Id="rId23" Type="http://schemas.openxmlformats.org/officeDocument/2006/relationships/image" Target="../media/image125.png"/><Relationship Id="rId28" Type="http://schemas.openxmlformats.org/officeDocument/2006/relationships/image" Target="../media/image130.png"/><Relationship Id="rId36" Type="http://schemas.openxmlformats.org/officeDocument/2006/relationships/image" Target="../media/image135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31" Type="http://schemas.openxmlformats.org/officeDocument/2006/relationships/image" Target="../media/image39.png"/><Relationship Id="rId4" Type="http://schemas.openxmlformats.org/officeDocument/2006/relationships/image" Target="../media/image1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Relationship Id="rId27" Type="http://schemas.openxmlformats.org/officeDocument/2006/relationships/image" Target="../media/image129.png"/><Relationship Id="rId30" Type="http://schemas.openxmlformats.org/officeDocument/2006/relationships/image" Target="../media/image132.png"/><Relationship Id="rId35" Type="http://schemas.openxmlformats.org/officeDocument/2006/relationships/image" Target="../media/image134.png"/><Relationship Id="rId8" Type="http://schemas.openxmlformats.org/officeDocument/2006/relationships/image" Target="../media/image7.png"/><Relationship Id="rId3" Type="http://schemas.openxmlformats.org/officeDocument/2006/relationships/image" Target="../media/image15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5" Type="http://schemas.openxmlformats.org/officeDocument/2006/relationships/image" Target="../media/image127.png"/><Relationship Id="rId33" Type="http://schemas.openxmlformats.org/officeDocument/2006/relationships/image" Target="../media/image42.png"/><Relationship Id="rId38" Type="http://schemas.openxmlformats.org/officeDocument/2006/relationships/image" Target="../media/image1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1.png"/><Relationship Id="rId18" Type="http://schemas.openxmlformats.org/officeDocument/2006/relationships/image" Target="../media/image147.png"/><Relationship Id="rId26" Type="http://schemas.openxmlformats.org/officeDocument/2006/relationships/image" Target="../media/image155.png"/><Relationship Id="rId3" Type="http://schemas.openxmlformats.org/officeDocument/2006/relationships/image" Target="../media/image15.png"/><Relationship Id="rId21" Type="http://schemas.openxmlformats.org/officeDocument/2006/relationships/image" Target="../media/image150.png"/><Relationship Id="rId7" Type="http://schemas.openxmlformats.org/officeDocument/2006/relationships/image" Target="../media/image19.png"/><Relationship Id="rId12" Type="http://schemas.openxmlformats.org/officeDocument/2006/relationships/image" Target="../media/image144.png"/><Relationship Id="rId17" Type="http://schemas.openxmlformats.org/officeDocument/2006/relationships/image" Target="../media/image146.png"/><Relationship Id="rId25" Type="http://schemas.openxmlformats.org/officeDocument/2006/relationships/image" Target="../media/image154.png"/><Relationship Id="rId2" Type="http://schemas.openxmlformats.org/officeDocument/2006/relationships/image" Target="../media/image14.png"/><Relationship Id="rId16" Type="http://schemas.openxmlformats.org/officeDocument/2006/relationships/image" Target="../media/image145.png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43.png"/><Relationship Id="rId24" Type="http://schemas.openxmlformats.org/officeDocument/2006/relationships/image" Target="../media/image153.png"/><Relationship Id="rId5" Type="http://schemas.openxmlformats.org/officeDocument/2006/relationships/image" Target="../media/image17.png"/><Relationship Id="rId15" Type="http://schemas.openxmlformats.org/officeDocument/2006/relationships/image" Target="../media/image43.png"/><Relationship Id="rId23" Type="http://schemas.openxmlformats.org/officeDocument/2006/relationships/image" Target="../media/image152.png"/><Relationship Id="rId28" Type="http://schemas.openxmlformats.org/officeDocument/2006/relationships/image" Target="../media/image157.png"/><Relationship Id="rId10" Type="http://schemas.openxmlformats.org/officeDocument/2006/relationships/image" Target="../media/image142.png"/><Relationship Id="rId19" Type="http://schemas.openxmlformats.org/officeDocument/2006/relationships/image" Target="../media/image148.png"/><Relationship Id="rId4" Type="http://schemas.openxmlformats.org/officeDocument/2006/relationships/image" Target="../media/image16.png"/><Relationship Id="rId9" Type="http://schemas.openxmlformats.org/officeDocument/2006/relationships/image" Target="../media/image141.png"/><Relationship Id="rId14" Type="http://schemas.openxmlformats.org/officeDocument/2006/relationships/image" Target="../media/image42.png"/><Relationship Id="rId22" Type="http://schemas.openxmlformats.org/officeDocument/2006/relationships/image" Target="../media/image151.png"/><Relationship Id="rId27" Type="http://schemas.openxmlformats.org/officeDocument/2006/relationships/image" Target="../media/image156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png"/><Relationship Id="rId18" Type="http://schemas.openxmlformats.org/officeDocument/2006/relationships/image" Target="../media/image163.png"/><Relationship Id="rId26" Type="http://schemas.openxmlformats.org/officeDocument/2006/relationships/image" Target="../media/image171.png"/><Relationship Id="rId3" Type="http://schemas.openxmlformats.org/officeDocument/2006/relationships/image" Target="../media/image15.png"/><Relationship Id="rId21" Type="http://schemas.openxmlformats.org/officeDocument/2006/relationships/image" Target="../media/image166.png"/><Relationship Id="rId34" Type="http://schemas.openxmlformats.org/officeDocument/2006/relationships/image" Target="../media/image179.png"/><Relationship Id="rId7" Type="http://schemas.openxmlformats.org/officeDocument/2006/relationships/image" Target="../media/image19.png"/><Relationship Id="rId12" Type="http://schemas.openxmlformats.org/officeDocument/2006/relationships/image" Target="../media/image42.png"/><Relationship Id="rId17" Type="http://schemas.openxmlformats.org/officeDocument/2006/relationships/image" Target="../media/image162.png"/><Relationship Id="rId25" Type="http://schemas.openxmlformats.org/officeDocument/2006/relationships/image" Target="../media/image170.png"/><Relationship Id="rId33" Type="http://schemas.openxmlformats.org/officeDocument/2006/relationships/image" Target="../media/image178.png"/><Relationship Id="rId2" Type="http://schemas.openxmlformats.org/officeDocument/2006/relationships/image" Target="../media/image14.png"/><Relationship Id="rId16" Type="http://schemas.openxmlformats.org/officeDocument/2006/relationships/image" Target="../media/image161.png"/><Relationship Id="rId20" Type="http://schemas.openxmlformats.org/officeDocument/2006/relationships/image" Target="../media/image165.png"/><Relationship Id="rId29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41.png"/><Relationship Id="rId24" Type="http://schemas.openxmlformats.org/officeDocument/2006/relationships/image" Target="../media/image169.png"/><Relationship Id="rId32" Type="http://schemas.openxmlformats.org/officeDocument/2006/relationships/image" Target="../media/image177.png"/><Relationship Id="rId5" Type="http://schemas.openxmlformats.org/officeDocument/2006/relationships/image" Target="../media/image17.png"/><Relationship Id="rId15" Type="http://schemas.openxmlformats.org/officeDocument/2006/relationships/image" Target="../media/image160.png"/><Relationship Id="rId23" Type="http://schemas.openxmlformats.org/officeDocument/2006/relationships/image" Target="../media/image168.png"/><Relationship Id="rId28" Type="http://schemas.openxmlformats.org/officeDocument/2006/relationships/image" Target="../media/image173.png"/><Relationship Id="rId10" Type="http://schemas.openxmlformats.org/officeDocument/2006/relationships/image" Target="../media/image144.png"/><Relationship Id="rId19" Type="http://schemas.openxmlformats.org/officeDocument/2006/relationships/image" Target="../media/image164.png"/><Relationship Id="rId31" Type="http://schemas.openxmlformats.org/officeDocument/2006/relationships/image" Target="../media/image176.png"/><Relationship Id="rId4" Type="http://schemas.openxmlformats.org/officeDocument/2006/relationships/image" Target="../media/image16.png"/><Relationship Id="rId9" Type="http://schemas.openxmlformats.org/officeDocument/2006/relationships/image" Target="../media/image158.png"/><Relationship Id="rId14" Type="http://schemas.openxmlformats.org/officeDocument/2006/relationships/image" Target="../media/image159.png"/><Relationship Id="rId22" Type="http://schemas.openxmlformats.org/officeDocument/2006/relationships/image" Target="../media/image167.png"/><Relationship Id="rId27" Type="http://schemas.openxmlformats.org/officeDocument/2006/relationships/image" Target="../media/image172.png"/><Relationship Id="rId30" Type="http://schemas.openxmlformats.org/officeDocument/2006/relationships/image" Target="../media/image175.png"/><Relationship Id="rId35" Type="http://schemas.openxmlformats.org/officeDocument/2006/relationships/image" Target="../media/image180.png"/><Relationship Id="rId8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3.png"/><Relationship Id="rId18" Type="http://schemas.openxmlformats.org/officeDocument/2006/relationships/image" Target="../media/image186.png"/><Relationship Id="rId26" Type="http://schemas.openxmlformats.org/officeDocument/2006/relationships/image" Target="../media/image194.png"/><Relationship Id="rId3" Type="http://schemas.openxmlformats.org/officeDocument/2006/relationships/image" Target="../media/image15.png"/><Relationship Id="rId21" Type="http://schemas.openxmlformats.org/officeDocument/2006/relationships/image" Target="../media/image189.png"/><Relationship Id="rId7" Type="http://schemas.openxmlformats.org/officeDocument/2006/relationships/image" Target="../media/image19.png"/><Relationship Id="rId12" Type="http://schemas.openxmlformats.org/officeDocument/2006/relationships/image" Target="../media/image42.png"/><Relationship Id="rId17" Type="http://schemas.openxmlformats.org/officeDocument/2006/relationships/image" Target="../media/image185.png"/><Relationship Id="rId25" Type="http://schemas.openxmlformats.org/officeDocument/2006/relationships/image" Target="../media/image193.png"/><Relationship Id="rId2" Type="http://schemas.openxmlformats.org/officeDocument/2006/relationships/image" Target="../media/image14.png"/><Relationship Id="rId16" Type="http://schemas.openxmlformats.org/officeDocument/2006/relationships/image" Target="../media/image184.png"/><Relationship Id="rId20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41.png"/><Relationship Id="rId24" Type="http://schemas.openxmlformats.org/officeDocument/2006/relationships/image" Target="../media/image192.png"/><Relationship Id="rId5" Type="http://schemas.openxmlformats.org/officeDocument/2006/relationships/image" Target="../media/image17.png"/><Relationship Id="rId15" Type="http://schemas.openxmlformats.org/officeDocument/2006/relationships/image" Target="../media/image183.png"/><Relationship Id="rId23" Type="http://schemas.openxmlformats.org/officeDocument/2006/relationships/image" Target="../media/image191.png"/><Relationship Id="rId10" Type="http://schemas.openxmlformats.org/officeDocument/2006/relationships/image" Target="../media/image144.png"/><Relationship Id="rId19" Type="http://schemas.openxmlformats.org/officeDocument/2006/relationships/image" Target="../media/image187.png"/><Relationship Id="rId4" Type="http://schemas.openxmlformats.org/officeDocument/2006/relationships/image" Target="../media/image16.png"/><Relationship Id="rId9" Type="http://schemas.openxmlformats.org/officeDocument/2006/relationships/image" Target="../media/image181.png"/><Relationship Id="rId14" Type="http://schemas.openxmlformats.org/officeDocument/2006/relationships/image" Target="../media/image182.png"/><Relationship Id="rId22" Type="http://schemas.openxmlformats.org/officeDocument/2006/relationships/image" Target="../media/image190.png"/><Relationship Id="rId27" Type="http://schemas.openxmlformats.org/officeDocument/2006/relationships/image" Target="../media/image1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066667" y="1207331"/>
            <a:ext cx="2106633" cy="2159919"/>
            <a:chOff x="9066667" y="1207331"/>
            <a:chExt cx="2106633" cy="215991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066667" y="1207331"/>
              <a:ext cx="2103854" cy="2158289"/>
              <a:chOff x="9066667" y="1207331"/>
              <a:chExt cx="2103854" cy="215828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42770" y="144370"/>
                <a:ext cx="4207708" cy="4316579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66667" y="1207331"/>
                <a:ext cx="2103854" cy="215828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069446" y="1208961"/>
              <a:ext cx="2103854" cy="2158289"/>
              <a:chOff x="9069446" y="1208961"/>
              <a:chExt cx="2103854" cy="215828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975473" y="105541"/>
                <a:ext cx="4207708" cy="4316579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69446" y="1208961"/>
                <a:ext cx="2103854" cy="215828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3938" y="7924594"/>
            <a:ext cx="7182774" cy="819401"/>
            <a:chOff x="813938" y="7924594"/>
            <a:chExt cx="7182774" cy="81940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13938" y="8134471"/>
              <a:ext cx="2030029" cy="609009"/>
              <a:chOff x="813938" y="8134471"/>
              <a:chExt cx="2030029" cy="60900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13938" y="8134471"/>
                <a:ext cx="2030029" cy="60900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861855" y="8009222"/>
              <a:ext cx="2237257" cy="731819"/>
              <a:chOff x="2861855" y="8009222"/>
              <a:chExt cx="2237257" cy="73181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861855" y="8009222"/>
                <a:ext cx="2237257" cy="73181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158617" y="7924594"/>
              <a:ext cx="2837193" cy="813643"/>
              <a:chOff x="5158617" y="7924594"/>
              <a:chExt cx="2837193" cy="81364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158617" y="7924594"/>
                <a:ext cx="2837193" cy="813643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1560" y="7302462"/>
            <a:ext cx="2225381" cy="91881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059" y="2716899"/>
            <a:ext cx="12657572" cy="337765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5324" y="2201165"/>
            <a:ext cx="5878807" cy="10186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00220" y="9415868"/>
            <a:ext cx="698576" cy="5052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0222" y="168292"/>
            <a:ext cx="6100273" cy="20670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4623" y="1601690"/>
              <a:ext cx="756918" cy="108109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06737" y="1604823"/>
              <a:ext cx="3432813" cy="1066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6905" y="2845363"/>
            <a:ext cx="15125000" cy="1463850"/>
            <a:chOff x="1636905" y="2845363"/>
            <a:chExt cx="15125000" cy="146385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612197" y="2880212"/>
              <a:ext cx="4149346" cy="1429001"/>
              <a:chOff x="7612197" y="2880212"/>
              <a:chExt cx="4149346" cy="14290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612197" y="2880212"/>
                <a:ext cx="4149346" cy="1429001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26425" y="3159634"/>
              <a:ext cx="3543069" cy="112841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5428844" y="2880212"/>
              <a:ext cx="2488896" cy="1429001"/>
              <a:chOff x="5428844" y="2880212"/>
              <a:chExt cx="2488896" cy="142900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428844" y="2880212"/>
                <a:ext cx="2488896" cy="1429001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96211" y="3150691"/>
              <a:ext cx="3493841" cy="1093365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36284" y="2880212"/>
              <a:ext cx="2488896" cy="1429001"/>
              <a:chOff x="1736284" y="2880212"/>
              <a:chExt cx="2488896" cy="142900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36284" y="2880212"/>
                <a:ext cx="2488896" cy="142900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5659" y="3313049"/>
              <a:ext cx="3543442" cy="804965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4428086" y="3505735"/>
              <a:ext cx="786827" cy="158908"/>
              <a:chOff x="4428086" y="3505735"/>
              <a:chExt cx="786827" cy="15890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428086" y="3505735"/>
                <a:ext cx="786827" cy="15890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962032" y="2946465"/>
              <a:ext cx="1066518" cy="1326452"/>
              <a:chOff x="11962032" y="2946465"/>
              <a:chExt cx="1066518" cy="132645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962032" y="2946465"/>
                <a:ext cx="1066518" cy="132645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224081" y="2845363"/>
              <a:ext cx="3537824" cy="1463850"/>
              <a:chOff x="13224081" y="2845363"/>
              <a:chExt cx="3537824" cy="146385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224081" y="2845363"/>
                <a:ext cx="3537824" cy="146385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24533" y="3115503"/>
              <a:ext cx="4556676" cy="11723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582549" y="4546298"/>
            <a:ext cx="4149346" cy="1429001"/>
            <a:chOff x="7582549" y="4546298"/>
            <a:chExt cx="4149346" cy="142900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82549" y="4546298"/>
              <a:ext cx="4149346" cy="142900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745792" y="4812866"/>
            <a:ext cx="3544546" cy="76713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399196" y="4546298"/>
            <a:ext cx="2488896" cy="1429001"/>
            <a:chOff x="5399196" y="4546298"/>
            <a:chExt cx="2488896" cy="142900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99196" y="4546298"/>
              <a:ext cx="2488896" cy="142900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382763" y="4816780"/>
            <a:ext cx="3849070" cy="106808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706636" y="4546298"/>
            <a:ext cx="2488896" cy="1429001"/>
            <a:chOff x="1706636" y="4546298"/>
            <a:chExt cx="2488896" cy="142900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06636" y="4546298"/>
              <a:ext cx="2488896" cy="1429001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47982" y="4979135"/>
            <a:ext cx="3400775" cy="80496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398438" y="5171821"/>
            <a:ext cx="786827" cy="158908"/>
            <a:chOff x="4398438" y="5171821"/>
            <a:chExt cx="786827" cy="15890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98438" y="5171821"/>
              <a:ext cx="786827" cy="15890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932384" y="4612551"/>
            <a:ext cx="1066518" cy="1326452"/>
            <a:chOff x="11932384" y="4612551"/>
            <a:chExt cx="1066518" cy="132645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32384" y="4612551"/>
              <a:ext cx="1066518" cy="132645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94433" y="4511449"/>
            <a:ext cx="3537824" cy="1463850"/>
            <a:chOff x="13194433" y="4511449"/>
            <a:chExt cx="3537824" cy="146385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94433" y="4511449"/>
              <a:ext cx="3537824" cy="1463850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450352" y="4126121"/>
            <a:ext cx="4498505" cy="213888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555649" y="6290916"/>
            <a:ext cx="4149346" cy="1429001"/>
            <a:chOff x="7555649" y="6290916"/>
            <a:chExt cx="4149346" cy="142900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55649" y="6290916"/>
              <a:ext cx="4149346" cy="1429001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718892" y="6557483"/>
            <a:ext cx="3544546" cy="767137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5372296" y="6290916"/>
            <a:ext cx="2488896" cy="1429001"/>
            <a:chOff x="5372296" y="6290916"/>
            <a:chExt cx="2488896" cy="142900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72296" y="6290916"/>
              <a:ext cx="2488896" cy="1429001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821240" y="6561401"/>
            <a:ext cx="3421794" cy="109336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679736" y="6290916"/>
            <a:ext cx="2488896" cy="1429001"/>
            <a:chOff x="1679736" y="6290916"/>
            <a:chExt cx="2488896" cy="142900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79736" y="6290916"/>
              <a:ext cx="2488896" cy="1429001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28640" y="6723754"/>
            <a:ext cx="3731327" cy="804965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4371538" y="6916438"/>
            <a:ext cx="786827" cy="158908"/>
            <a:chOff x="4371538" y="6916438"/>
            <a:chExt cx="786827" cy="15890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71538" y="6916438"/>
              <a:ext cx="786827" cy="15890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905484" y="6357168"/>
            <a:ext cx="1066518" cy="1326452"/>
            <a:chOff x="11905484" y="6357168"/>
            <a:chExt cx="1066518" cy="1326452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05484" y="6357168"/>
              <a:ext cx="1066518" cy="132645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167533" y="6256066"/>
            <a:ext cx="3537824" cy="1463850"/>
            <a:chOff x="13167533" y="6256066"/>
            <a:chExt cx="3537824" cy="146385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67533" y="6256066"/>
              <a:ext cx="3537824" cy="1463850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544302" y="5826630"/>
            <a:ext cx="4335048" cy="2169258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7542564" y="8016215"/>
            <a:ext cx="4149346" cy="1429001"/>
            <a:chOff x="7542564" y="8016215"/>
            <a:chExt cx="4149346" cy="1429001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42564" y="8016215"/>
              <a:ext cx="4149346" cy="1429001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617763" y="8282782"/>
            <a:ext cx="3623394" cy="1154127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5359211" y="8016215"/>
            <a:ext cx="2488896" cy="1429001"/>
            <a:chOff x="5359211" y="8016215"/>
            <a:chExt cx="2488896" cy="1429001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59211" y="8016215"/>
              <a:ext cx="2488896" cy="1429001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963897" y="8286697"/>
            <a:ext cx="3256794" cy="1093365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666651" y="8016215"/>
            <a:ext cx="2488896" cy="1429001"/>
            <a:chOff x="1666651" y="8016215"/>
            <a:chExt cx="2488896" cy="1429001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6651" y="8016215"/>
              <a:ext cx="2488896" cy="1429001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54068" y="8428106"/>
            <a:ext cx="3883746" cy="815204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4358453" y="8641737"/>
            <a:ext cx="786827" cy="158908"/>
            <a:chOff x="4358453" y="8641737"/>
            <a:chExt cx="786827" cy="158908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58453" y="8641737"/>
              <a:ext cx="786827" cy="158908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892400" y="8082467"/>
            <a:ext cx="1066518" cy="1326452"/>
            <a:chOff x="11892400" y="8082467"/>
            <a:chExt cx="1066518" cy="1326452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92400" y="8082467"/>
              <a:ext cx="1066518" cy="132645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3154448" y="7981366"/>
            <a:ext cx="3537824" cy="1463850"/>
            <a:chOff x="13154448" y="7981366"/>
            <a:chExt cx="3537824" cy="1463850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54448" y="7981366"/>
              <a:ext cx="3537824" cy="1463850"/>
            </a:xfrm>
            <a:prstGeom prst="rect">
              <a:avLst/>
            </a:prstGeom>
          </p:spPr>
        </p:pic>
      </p:grpSp>
      <p:pic>
        <p:nvPicPr>
          <p:cNvPr id="106" name="Object 105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410447" y="7664290"/>
            <a:ext cx="4517601" cy="21692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78592" y="9413649"/>
            <a:ext cx="1043690" cy="5052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0222" y="168292"/>
            <a:ext cx="6100273" cy="20670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4623" y="1601690"/>
              <a:ext cx="756918" cy="108109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06737" y="1604823"/>
              <a:ext cx="3432813" cy="1066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2197" y="2880212"/>
            <a:ext cx="4149346" cy="1429001"/>
            <a:chOff x="7612197" y="2880212"/>
            <a:chExt cx="4149346" cy="14290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12197" y="2880212"/>
              <a:ext cx="4149346" cy="142900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97849" y="3159630"/>
            <a:ext cx="3180908" cy="10957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28844" y="2880212"/>
            <a:ext cx="2488896" cy="1429001"/>
            <a:chOff x="5428844" y="2880212"/>
            <a:chExt cx="2488896" cy="14290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844" y="2880212"/>
              <a:ext cx="2488896" cy="142900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40201" y="3150687"/>
            <a:ext cx="3669165" cy="10933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36284" y="2880212"/>
            <a:ext cx="2488896" cy="1429001"/>
            <a:chOff x="1736284" y="2880212"/>
            <a:chExt cx="2488896" cy="142900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36284" y="2880212"/>
              <a:ext cx="2488896" cy="142900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6611" y="3313049"/>
            <a:ext cx="3609899" cy="80496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428086" y="3505735"/>
            <a:ext cx="786827" cy="158908"/>
            <a:chOff x="4428086" y="3505735"/>
            <a:chExt cx="786827" cy="1589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28086" y="3505735"/>
              <a:ext cx="786827" cy="1589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62032" y="2946465"/>
            <a:ext cx="1066518" cy="1326452"/>
            <a:chOff x="11962032" y="2946465"/>
            <a:chExt cx="1066518" cy="132645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62032" y="2946465"/>
              <a:ext cx="1066518" cy="13264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24081" y="2845363"/>
            <a:ext cx="3537824" cy="1463850"/>
            <a:chOff x="13224081" y="2845363"/>
            <a:chExt cx="3537824" cy="146385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224081" y="2845363"/>
              <a:ext cx="3537824" cy="146385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470447" y="2582810"/>
            <a:ext cx="4517220" cy="183903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582549" y="4546298"/>
            <a:ext cx="4149346" cy="1429001"/>
            <a:chOff x="7582549" y="4546298"/>
            <a:chExt cx="4149346" cy="142900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82549" y="4546298"/>
              <a:ext cx="4149346" cy="142900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107377" y="4939269"/>
            <a:ext cx="3145746" cy="77411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399196" y="4546298"/>
            <a:ext cx="2488896" cy="1429001"/>
            <a:chOff x="5399196" y="4546298"/>
            <a:chExt cx="2488896" cy="142900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99196" y="4546298"/>
              <a:ext cx="2488896" cy="142900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620078" y="4816782"/>
            <a:ext cx="3592975" cy="109336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706636" y="4546298"/>
            <a:ext cx="2488896" cy="1429001"/>
            <a:chOff x="1706636" y="4546298"/>
            <a:chExt cx="2488896" cy="142900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06636" y="4546298"/>
              <a:ext cx="2488896" cy="142900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86487" y="4979135"/>
            <a:ext cx="3571804" cy="80496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398438" y="5171821"/>
            <a:ext cx="786827" cy="158908"/>
            <a:chOff x="4398438" y="5171821"/>
            <a:chExt cx="786827" cy="15890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98438" y="5171821"/>
              <a:ext cx="786827" cy="15890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932384" y="4612551"/>
            <a:ext cx="1066518" cy="1326452"/>
            <a:chOff x="11932384" y="4612551"/>
            <a:chExt cx="1066518" cy="132645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32384" y="4612551"/>
              <a:ext cx="1066518" cy="132645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194433" y="4511449"/>
            <a:ext cx="3537824" cy="1463850"/>
            <a:chOff x="13194433" y="4511449"/>
            <a:chExt cx="3537824" cy="146385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94433" y="4511449"/>
              <a:ext cx="3537824" cy="146385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440829" y="4781607"/>
            <a:ext cx="4526743" cy="117237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580362" y="6256066"/>
            <a:ext cx="15124995" cy="1463850"/>
            <a:chOff x="1580362" y="6256066"/>
            <a:chExt cx="15124995" cy="146385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7555649" y="6290916"/>
              <a:ext cx="4149346" cy="1429001"/>
              <a:chOff x="7555649" y="6290916"/>
              <a:chExt cx="4149346" cy="1429001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555649" y="6290916"/>
                <a:ext cx="4149346" cy="1429001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30859" y="6570344"/>
              <a:ext cx="3591594" cy="1128413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5372296" y="6290916"/>
              <a:ext cx="2488896" cy="1429001"/>
              <a:chOff x="5372296" y="6290916"/>
              <a:chExt cx="2488896" cy="1429001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372296" y="6290916"/>
                <a:ext cx="2488896" cy="1429001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98201" y="6545687"/>
              <a:ext cx="3687737" cy="1124794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1679736" y="6290916"/>
              <a:ext cx="2488896" cy="1429001"/>
              <a:chOff x="1679736" y="6290916"/>
              <a:chExt cx="2488896" cy="1429001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9736" y="6290916"/>
                <a:ext cx="2488896" cy="1429001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90554" y="6723754"/>
              <a:ext cx="3441032" cy="804965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4371538" y="6916438"/>
              <a:ext cx="786827" cy="158908"/>
              <a:chOff x="4371538" y="6916438"/>
              <a:chExt cx="786827" cy="158908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371538" y="6916438"/>
                <a:ext cx="786827" cy="158908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1905484" y="6357168"/>
              <a:ext cx="1066518" cy="1326452"/>
              <a:chOff x="11905484" y="6357168"/>
              <a:chExt cx="1066518" cy="1326452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905484" y="6357168"/>
                <a:ext cx="1066518" cy="132645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3167533" y="6256066"/>
              <a:ext cx="3537824" cy="1463850"/>
              <a:chOff x="13167533" y="6256066"/>
              <a:chExt cx="3537824" cy="1463850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167533" y="6256066"/>
                <a:ext cx="3537824" cy="1463850"/>
              </a:xfrm>
              <a:prstGeom prst="rect">
                <a:avLst/>
              </a:prstGeom>
            </p:spPr>
          </p:pic>
        </p:grpSp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288600" y="6526227"/>
              <a:ext cx="4633343" cy="117237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542564" y="8016215"/>
            <a:ext cx="4149346" cy="1429001"/>
            <a:chOff x="7542564" y="8016215"/>
            <a:chExt cx="4149346" cy="1429001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42564" y="8016215"/>
              <a:ext cx="4149346" cy="1429001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783868" y="8295640"/>
            <a:ext cx="3428442" cy="1128413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5359211" y="8016215"/>
            <a:ext cx="2488896" cy="1429001"/>
            <a:chOff x="5359211" y="8016215"/>
            <a:chExt cx="2488896" cy="1429001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59211" y="8016215"/>
              <a:ext cx="2488896" cy="1429001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853754" y="8286697"/>
            <a:ext cx="3347508" cy="1093365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666651" y="8016215"/>
            <a:ext cx="2488896" cy="1429001"/>
            <a:chOff x="1666651" y="8016215"/>
            <a:chExt cx="2488896" cy="1429001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6651" y="8016215"/>
              <a:ext cx="2488896" cy="1429001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66091" y="8231099"/>
            <a:ext cx="3612527" cy="1212527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4358453" y="8641737"/>
            <a:ext cx="786827" cy="158908"/>
            <a:chOff x="4358453" y="8641737"/>
            <a:chExt cx="786827" cy="158908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58453" y="8641737"/>
              <a:ext cx="786827" cy="158908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892400" y="8082467"/>
            <a:ext cx="1066518" cy="1326452"/>
            <a:chOff x="11892400" y="8082467"/>
            <a:chExt cx="1066518" cy="1326452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92400" y="8082467"/>
              <a:ext cx="1066518" cy="132645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3154448" y="7981366"/>
            <a:ext cx="3537824" cy="1463850"/>
            <a:chOff x="13154448" y="7981366"/>
            <a:chExt cx="3537824" cy="1463850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54448" y="7981366"/>
              <a:ext cx="3537824" cy="1463850"/>
            </a:xfrm>
            <a:prstGeom prst="rect">
              <a:avLst/>
            </a:prstGeom>
          </p:spPr>
        </p:pic>
      </p:grpSp>
      <p:pic>
        <p:nvPicPr>
          <p:cNvPr id="106" name="Object 10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450305" y="8251531"/>
            <a:ext cx="4470895" cy="1172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06639" y="9467776"/>
            <a:ext cx="897642" cy="4957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0222" y="168292"/>
            <a:ext cx="6100273" cy="20670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5575" y="1467794"/>
              <a:ext cx="820632" cy="123184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16261" y="1604823"/>
              <a:ext cx="2908547" cy="1066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4041" y="3683554"/>
            <a:ext cx="4810597" cy="4503488"/>
            <a:chOff x="1634041" y="3683554"/>
            <a:chExt cx="4810597" cy="45034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4041" y="3683554"/>
              <a:ext cx="4810597" cy="45034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46058" y="3947104"/>
            <a:ext cx="2552052" cy="26527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784513" y="3683554"/>
            <a:ext cx="4085298" cy="4476023"/>
            <a:chOff x="5784513" y="3683554"/>
            <a:chExt cx="4085298" cy="44760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84513" y="3683554"/>
              <a:ext cx="4085298" cy="44760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36788" y="3683554"/>
            <a:ext cx="3850496" cy="4508669"/>
            <a:chOff x="12436788" y="3683554"/>
            <a:chExt cx="3850496" cy="45086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36788" y="3683554"/>
              <a:ext cx="3850496" cy="45086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20888" y="3683554"/>
            <a:ext cx="4085298" cy="4476023"/>
            <a:chOff x="9120888" y="3683554"/>
            <a:chExt cx="4085298" cy="447602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20888" y="3683554"/>
              <a:ext cx="4085298" cy="447602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59752" y="6066004"/>
            <a:ext cx="3088119" cy="93671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85116" y="6344268"/>
            <a:ext cx="2224157" cy="142063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91319" y="3860172"/>
            <a:ext cx="2675862" cy="265275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86688" y="5518006"/>
            <a:ext cx="3130300" cy="93671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03882" y="3860172"/>
            <a:ext cx="2675862" cy="265275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11853" y="5518006"/>
            <a:ext cx="2976243" cy="93671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165167" y="3860172"/>
            <a:ext cx="2685386" cy="265275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587926" y="5518006"/>
            <a:ext cx="3302833" cy="93671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897116" y="6344268"/>
            <a:ext cx="1996233" cy="142063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257782" y="6344268"/>
            <a:ext cx="2233680" cy="14206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78604" y="3607776"/>
            <a:ext cx="3747707" cy="5245796"/>
            <a:chOff x="9378604" y="3607776"/>
            <a:chExt cx="3747707" cy="524579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78604" y="3607776"/>
              <a:ext cx="3747707" cy="52457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49499" y="3607776"/>
            <a:ext cx="3693358" cy="5229232"/>
            <a:chOff x="5449499" y="3607776"/>
            <a:chExt cx="3693358" cy="522923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49499" y="3607776"/>
              <a:ext cx="3693358" cy="52292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7619" y="3607776"/>
            <a:ext cx="4194617" cy="5229232"/>
            <a:chOff x="1047619" y="3607776"/>
            <a:chExt cx="4194617" cy="522923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619" y="3607776"/>
              <a:ext cx="4194617" cy="52292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8555" y="2710745"/>
            <a:ext cx="16109541" cy="683045"/>
            <a:chOff x="1128555" y="2710745"/>
            <a:chExt cx="16109541" cy="6830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8555" y="2710745"/>
              <a:ext cx="16109541" cy="6830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312335" y="3607776"/>
            <a:ext cx="3747707" cy="5226735"/>
            <a:chOff x="13312335" y="3607776"/>
            <a:chExt cx="3747707" cy="522673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12335" y="3607776"/>
              <a:ext cx="3747707" cy="5226735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93826" y="5300699"/>
            <a:ext cx="3703699" cy="159919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881" y="3963229"/>
            <a:ext cx="5851741" cy="146986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869744" y="9413620"/>
            <a:ext cx="1070233" cy="49571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0222" y="168292"/>
            <a:ext cx="6100273" cy="206704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75099" y="1477318"/>
              <a:ext cx="792061" cy="1212794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06737" y="1604823"/>
              <a:ext cx="5947051" cy="1066794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388879" y="3913536"/>
            <a:ext cx="3997979" cy="146986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108612" y="3894079"/>
            <a:ext cx="5975989" cy="1469865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950149" y="2704140"/>
            <a:ext cx="10474227" cy="936474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337275" y="3844390"/>
            <a:ext cx="6597293" cy="1469865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713176" y="5304147"/>
            <a:ext cx="3538813" cy="2785489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559990" y="5300699"/>
            <a:ext cx="3532775" cy="2590422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432376" y="5300699"/>
            <a:ext cx="3618222" cy="32512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67184" y="3607776"/>
            <a:ext cx="5119980" cy="5245796"/>
            <a:chOff x="12267184" y="3607776"/>
            <a:chExt cx="5119980" cy="524579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67184" y="3607776"/>
              <a:ext cx="5119980" cy="52457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80124" y="3607776"/>
            <a:ext cx="5258125" cy="5229232"/>
            <a:chOff x="6780124" y="3607776"/>
            <a:chExt cx="5258125" cy="522923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0124" y="3607776"/>
              <a:ext cx="5258125" cy="52292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7619" y="3607776"/>
            <a:ext cx="5466667" cy="5229232"/>
            <a:chOff x="1047619" y="3607776"/>
            <a:chExt cx="5466667" cy="522923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619" y="3607776"/>
              <a:ext cx="5466667" cy="52292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8555" y="2710745"/>
            <a:ext cx="16109541" cy="683045"/>
            <a:chOff x="1128555" y="2710745"/>
            <a:chExt cx="16109541" cy="6830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8555" y="2710745"/>
              <a:ext cx="16109541" cy="68304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5669" y="5582277"/>
            <a:ext cx="4667232" cy="192960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5763" y="4054494"/>
            <a:ext cx="5337465" cy="146986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874944" y="9413620"/>
            <a:ext cx="1054633" cy="50524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0222" y="168292"/>
            <a:ext cx="6100273" cy="206704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5099" y="1477318"/>
              <a:ext cx="792061" cy="1212794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06737" y="1604823"/>
              <a:ext cx="5947051" cy="1066794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197317" y="4054494"/>
            <a:ext cx="5825941" cy="936474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440831" y="4054494"/>
            <a:ext cx="6169055" cy="146986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021702" y="5549145"/>
            <a:ext cx="4676508" cy="226001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595330" y="5598831"/>
            <a:ext cx="4667156" cy="2260013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119012" y="2683020"/>
            <a:ext cx="6591036" cy="9364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67184" y="3607776"/>
            <a:ext cx="5119980" cy="5245796"/>
            <a:chOff x="12267184" y="3607776"/>
            <a:chExt cx="5119980" cy="524579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67184" y="3607776"/>
              <a:ext cx="5119980" cy="52457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80124" y="3607776"/>
            <a:ext cx="5258125" cy="5229232"/>
            <a:chOff x="6780124" y="3607776"/>
            <a:chExt cx="5258125" cy="522923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0124" y="3607776"/>
              <a:ext cx="5258125" cy="52292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7619" y="3607776"/>
            <a:ext cx="5466667" cy="5229232"/>
            <a:chOff x="1047619" y="3607776"/>
            <a:chExt cx="5466667" cy="522923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619" y="3607776"/>
              <a:ext cx="5466667" cy="52292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8555" y="2710745"/>
            <a:ext cx="16109541" cy="683045"/>
            <a:chOff x="1128555" y="2710745"/>
            <a:chExt cx="16109541" cy="6830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8555" y="2710745"/>
              <a:ext cx="16109541" cy="68304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4934" y="5507738"/>
            <a:ext cx="5128889" cy="222108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7460" y="4054498"/>
            <a:ext cx="5485351" cy="146986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878068" y="9413620"/>
            <a:ext cx="1045261" cy="49571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0222" y="168292"/>
            <a:ext cx="6100273" cy="206704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5099" y="1477318"/>
              <a:ext cx="792061" cy="1212794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06737" y="1604823"/>
              <a:ext cx="5947051" cy="1066794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929727" y="4054498"/>
            <a:ext cx="6134617" cy="1469865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157955" y="4054498"/>
            <a:ext cx="5451922" cy="146986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107416" y="5549149"/>
            <a:ext cx="4705280" cy="192960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334637" y="5527292"/>
            <a:ext cx="5188003" cy="292083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119012" y="2683022"/>
            <a:ext cx="6638655" cy="9364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67184" y="3607776"/>
            <a:ext cx="5119980" cy="5245796"/>
            <a:chOff x="12267184" y="3607776"/>
            <a:chExt cx="5119980" cy="524579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67184" y="3607776"/>
              <a:ext cx="5119980" cy="52457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80124" y="3607776"/>
            <a:ext cx="5258125" cy="5229232"/>
            <a:chOff x="6780124" y="3607776"/>
            <a:chExt cx="5258125" cy="522923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0124" y="3607776"/>
              <a:ext cx="5258125" cy="52292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7619" y="3607776"/>
            <a:ext cx="5466667" cy="5229232"/>
            <a:chOff x="1047619" y="3607776"/>
            <a:chExt cx="5466667" cy="522923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619" y="3607776"/>
              <a:ext cx="5466667" cy="52292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8555" y="2710745"/>
            <a:ext cx="16109541" cy="683045"/>
            <a:chOff x="1128555" y="2710745"/>
            <a:chExt cx="16109541" cy="6830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8555" y="2710745"/>
              <a:ext cx="16109541" cy="68304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4930" y="5507740"/>
            <a:ext cx="5138613" cy="159919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1993" y="4054498"/>
            <a:ext cx="6091674" cy="146986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219916" y="9415839"/>
            <a:ext cx="540576" cy="50524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0222" y="168292"/>
            <a:ext cx="6100273" cy="206704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5099" y="1477318"/>
              <a:ext cx="792061" cy="1212794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06737" y="1604823"/>
              <a:ext cx="5947051" cy="1066794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889869" y="4054498"/>
            <a:ext cx="6181255" cy="936474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147089" y="4054498"/>
            <a:ext cx="5431674" cy="936474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116940" y="5511054"/>
            <a:ext cx="4686232" cy="226001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429892" y="5507740"/>
            <a:ext cx="5047308" cy="1929603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109489" y="2683022"/>
            <a:ext cx="6610084" cy="9364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67184" y="3607776"/>
            <a:ext cx="5119980" cy="2156199"/>
            <a:chOff x="12267184" y="3607776"/>
            <a:chExt cx="5119980" cy="21561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67184" y="3607776"/>
              <a:ext cx="5119980" cy="21561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80124" y="3607776"/>
            <a:ext cx="5258125" cy="2156199"/>
            <a:chOff x="6780124" y="3607776"/>
            <a:chExt cx="5258125" cy="215619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0124" y="3607776"/>
              <a:ext cx="5258125" cy="21561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7619" y="3607776"/>
            <a:ext cx="5466667" cy="2156199"/>
            <a:chOff x="1047619" y="3607776"/>
            <a:chExt cx="5466667" cy="215619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619" y="3607776"/>
              <a:ext cx="5466667" cy="215619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8555" y="2710745"/>
            <a:ext cx="16109541" cy="683045"/>
            <a:chOff x="1128555" y="2710745"/>
            <a:chExt cx="16109541" cy="6830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8555" y="2710745"/>
              <a:ext cx="16109541" cy="68304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4308" y="4054498"/>
            <a:ext cx="6119608" cy="146986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875639" y="9413620"/>
            <a:ext cx="1052547" cy="50524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0222" y="168292"/>
            <a:ext cx="6100273" cy="206704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5099" y="1477318"/>
              <a:ext cx="792061" cy="1212794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06737" y="1604823"/>
              <a:ext cx="5947051" cy="1066794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247012" y="4054498"/>
            <a:ext cx="5817074" cy="146986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871727" y="4054498"/>
            <a:ext cx="5716760" cy="936474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967089" y="2683022"/>
            <a:ext cx="5742713" cy="93647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676190" y="6328273"/>
            <a:ext cx="5466667" cy="2156199"/>
            <a:chOff x="3676190" y="6328273"/>
            <a:chExt cx="5466667" cy="215619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76190" y="6328273"/>
              <a:ext cx="5466667" cy="2156199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660717" y="7014669"/>
            <a:ext cx="6528760" cy="93647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410196" y="6328273"/>
            <a:ext cx="5466667" cy="2156199"/>
            <a:chOff x="9410196" y="6328273"/>
            <a:chExt cx="5466667" cy="215619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10196" y="6328273"/>
              <a:ext cx="5466667" cy="2156199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237384" y="7014669"/>
            <a:ext cx="5695589" cy="9364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677619"/>
            <a:ext cx="8665811" cy="8885006"/>
            <a:chOff x="9825809" y="2677619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677619"/>
              <a:ext cx="8654379" cy="8878303"/>
              <a:chOff x="9825809" y="2677619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94960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677619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684323"/>
              <a:ext cx="8654379" cy="8878303"/>
              <a:chOff x="9837241" y="2684323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54687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684323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67184" y="3607776"/>
            <a:ext cx="5119980" cy="2156199"/>
            <a:chOff x="12267184" y="3607776"/>
            <a:chExt cx="5119980" cy="21561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67184" y="3607776"/>
              <a:ext cx="5119980" cy="21561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80124" y="3607776"/>
            <a:ext cx="5258125" cy="2156199"/>
            <a:chOff x="6780124" y="3607776"/>
            <a:chExt cx="5258125" cy="215619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0124" y="3607776"/>
              <a:ext cx="5258125" cy="21561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7619" y="3607776"/>
            <a:ext cx="5466667" cy="2156199"/>
            <a:chOff x="1047619" y="3607776"/>
            <a:chExt cx="5466667" cy="215619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619" y="3607776"/>
              <a:ext cx="5466667" cy="215619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8555" y="2710745"/>
            <a:ext cx="16109541" cy="683045"/>
            <a:chOff x="1128555" y="2710745"/>
            <a:chExt cx="16109541" cy="6830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8555" y="2710745"/>
              <a:ext cx="16109541" cy="68304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5041" y="4054498"/>
            <a:ext cx="5737522" cy="146986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863658" y="9413620"/>
            <a:ext cx="1078966" cy="49571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0222" y="168292"/>
            <a:ext cx="6100273" cy="206704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5099" y="1477318"/>
              <a:ext cx="792061" cy="1212794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06737" y="1604823"/>
              <a:ext cx="5947051" cy="1066794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362955" y="4054498"/>
            <a:ext cx="5701389" cy="146986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171831" y="4054498"/>
            <a:ext cx="6444817" cy="1469865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955755" y="2683022"/>
            <a:ext cx="6792398" cy="93647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676190" y="6328273"/>
            <a:ext cx="5466667" cy="2156199"/>
            <a:chOff x="3676190" y="6328273"/>
            <a:chExt cx="5466667" cy="215619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76190" y="6328273"/>
              <a:ext cx="5466667" cy="2156199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805172" y="6812694"/>
            <a:ext cx="5444198" cy="146986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410196" y="6328273"/>
            <a:ext cx="5466667" cy="2156199"/>
            <a:chOff x="9410196" y="6328273"/>
            <a:chExt cx="5466667" cy="215619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10196" y="6328273"/>
              <a:ext cx="5466667" cy="2156199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122736" y="6841584"/>
            <a:ext cx="5717217" cy="1469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677619"/>
            <a:ext cx="8665811" cy="8885006"/>
            <a:chOff x="9825809" y="2677619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677619"/>
              <a:ext cx="8654379" cy="8878303"/>
              <a:chOff x="9825809" y="2677619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94960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677619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684323"/>
              <a:ext cx="8654379" cy="8878303"/>
              <a:chOff x="9837241" y="2684323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54687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684323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67184" y="3607776"/>
            <a:ext cx="5119980" cy="2156199"/>
            <a:chOff x="12267184" y="3607776"/>
            <a:chExt cx="5119980" cy="21561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67184" y="3607776"/>
              <a:ext cx="5119980" cy="21561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80124" y="3607776"/>
            <a:ext cx="5258125" cy="2156199"/>
            <a:chOff x="6780124" y="3607776"/>
            <a:chExt cx="5258125" cy="215619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0124" y="3607776"/>
              <a:ext cx="5258125" cy="21561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7619" y="3607776"/>
            <a:ext cx="5466667" cy="2156199"/>
            <a:chOff x="1047619" y="3607776"/>
            <a:chExt cx="5466667" cy="215619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619" y="3607776"/>
              <a:ext cx="5466667" cy="215619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8555" y="2710745"/>
            <a:ext cx="16109541" cy="683045"/>
            <a:chOff x="1128555" y="2710745"/>
            <a:chExt cx="16109541" cy="6830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8555" y="2710745"/>
              <a:ext cx="16109541" cy="68304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4450" y="4317008"/>
            <a:ext cx="6175770" cy="93647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875639" y="9413620"/>
            <a:ext cx="1052547" cy="50524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0222" y="168292"/>
            <a:ext cx="6100273" cy="206704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5099" y="1477318"/>
              <a:ext cx="792061" cy="1212794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06737" y="1604823"/>
              <a:ext cx="5947051" cy="1066794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083450" y="4317008"/>
            <a:ext cx="5977893" cy="93647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787879" y="4317008"/>
            <a:ext cx="5800598" cy="936474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608708" y="2683022"/>
            <a:ext cx="7091560" cy="93647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676190" y="6328273"/>
            <a:ext cx="5466667" cy="2156199"/>
            <a:chOff x="3676190" y="6328273"/>
            <a:chExt cx="5466667" cy="215619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76190" y="6328273"/>
              <a:ext cx="5466667" cy="2156199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125565" y="6812698"/>
            <a:ext cx="6124074" cy="146986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410196" y="6328273"/>
            <a:ext cx="5466667" cy="2156199"/>
            <a:chOff x="9410196" y="6328273"/>
            <a:chExt cx="5466667" cy="215619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10196" y="6328273"/>
              <a:ext cx="5466667" cy="2156199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670869" y="6841584"/>
            <a:ext cx="6157036" cy="9364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43872"/>
            <a:ext cx="8665811" cy="8885006"/>
            <a:chOff x="9825809" y="2743872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43872"/>
              <a:ext cx="8654379" cy="8878303"/>
              <a:chOff x="9825809" y="2743872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28708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43872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50575"/>
              <a:ext cx="8654379" cy="8878303"/>
              <a:chOff x="9837241" y="2750575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7884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50575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132857" y="6453079"/>
            <a:ext cx="6093618" cy="14743"/>
            <a:chOff x="8132857" y="6453079"/>
            <a:chExt cx="6093618" cy="147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8132857" y="6453079"/>
              <a:ext cx="6093618" cy="147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91008" y="6419954"/>
            <a:ext cx="6027338" cy="14743"/>
            <a:chOff x="3091008" y="6419954"/>
            <a:chExt cx="6027338" cy="147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3091008" y="6419954"/>
              <a:ext cx="6027338" cy="1474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6669" y="651269"/>
            <a:ext cx="3685819" cy="83212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48930" y="5965671"/>
            <a:ext cx="2855265" cy="180108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34804" y="5965671"/>
            <a:ext cx="3742875" cy="370363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80492" y="5965671"/>
            <a:ext cx="2505722" cy="180108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87643" y="5194605"/>
            <a:ext cx="2047961" cy="93604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152667" y="5226538"/>
            <a:ext cx="2427723" cy="92067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07932" y="5194605"/>
            <a:ext cx="1760075" cy="93604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384838" y="2072779"/>
            <a:ext cx="2740733" cy="455981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645468" y="2046692"/>
            <a:ext cx="2788352" cy="455029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245893" y="2120280"/>
            <a:ext cx="2397877" cy="456934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878592" y="9413620"/>
            <a:ext cx="1030128" cy="50524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-492594" y="1362523"/>
            <a:ext cx="15200616" cy="2067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677619"/>
            <a:ext cx="8665811" cy="8885006"/>
            <a:chOff x="9825809" y="2677619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677619"/>
              <a:ext cx="8654379" cy="8878303"/>
              <a:chOff x="9825809" y="2677619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94960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677619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684323"/>
              <a:ext cx="8654379" cy="8878303"/>
              <a:chOff x="9837241" y="2684323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54687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684323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8555" y="2710745"/>
            <a:ext cx="16109541" cy="683045"/>
            <a:chOff x="1128555" y="2710745"/>
            <a:chExt cx="16109541" cy="68304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8555" y="2710745"/>
              <a:ext cx="16109541" cy="6830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345220" y="3823479"/>
            <a:ext cx="5466667" cy="2156199"/>
            <a:chOff x="3345220" y="3823479"/>
            <a:chExt cx="5466667" cy="215619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345220" y="3823479"/>
              <a:ext cx="5466667" cy="2156199"/>
              <a:chOff x="3345220" y="3823479"/>
              <a:chExt cx="5466667" cy="215619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345220" y="3823479"/>
                <a:ext cx="5466667" cy="2156199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50346" y="4317391"/>
              <a:ext cx="5511170" cy="146986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875639" y="9413620"/>
            <a:ext cx="1052547" cy="50524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0222" y="168292"/>
            <a:ext cx="6100273" cy="206704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5099" y="1477318"/>
              <a:ext cx="792061" cy="1212794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06737" y="1604823"/>
              <a:ext cx="5947051" cy="106679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511109" y="3823479"/>
            <a:ext cx="5258125" cy="2156199"/>
            <a:chOff x="9511109" y="3823479"/>
            <a:chExt cx="5258125" cy="215619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511109" y="3823479"/>
              <a:ext cx="5258125" cy="2156199"/>
              <a:chOff x="9511109" y="3823479"/>
              <a:chExt cx="5258125" cy="215619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511109" y="3823479"/>
                <a:ext cx="5258125" cy="2156199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85198" y="4317391"/>
              <a:ext cx="6223179" cy="146986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511109" y="6289511"/>
            <a:ext cx="5119980" cy="2156199"/>
            <a:chOff x="9511109" y="6289511"/>
            <a:chExt cx="5119980" cy="215619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11109" y="6289511"/>
              <a:ext cx="5119980" cy="2156199"/>
              <a:chOff x="9511109" y="6289511"/>
              <a:chExt cx="5119980" cy="215619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511109" y="6289511"/>
                <a:ext cx="5119980" cy="2156199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17498" y="6783422"/>
              <a:ext cx="5453465" cy="1469865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54460" y="2683022"/>
            <a:ext cx="5955751" cy="93647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3345220" y="6289511"/>
            <a:ext cx="5466667" cy="2156199"/>
            <a:chOff x="3345220" y="6289511"/>
            <a:chExt cx="5466667" cy="2156199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3345220" y="6289511"/>
              <a:ext cx="5466667" cy="2156199"/>
              <a:chOff x="3345220" y="6289511"/>
              <a:chExt cx="5466667" cy="2156199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345220" y="6289511"/>
                <a:ext cx="5466667" cy="2156199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65660" y="6773936"/>
              <a:ext cx="6302389" cy="14698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78604" y="3607776"/>
            <a:ext cx="3747707" cy="5245796"/>
            <a:chOff x="9378604" y="3607776"/>
            <a:chExt cx="3747707" cy="524579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78604" y="3607776"/>
              <a:ext cx="3747707" cy="52457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49499" y="3607776"/>
            <a:ext cx="3693358" cy="5229232"/>
            <a:chOff x="5449499" y="3607776"/>
            <a:chExt cx="3693358" cy="522923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49499" y="3607776"/>
              <a:ext cx="3693358" cy="52292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7619" y="3607776"/>
            <a:ext cx="4194617" cy="5229232"/>
            <a:chOff x="1047619" y="3607776"/>
            <a:chExt cx="4194617" cy="522923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619" y="3607776"/>
              <a:ext cx="4194617" cy="52292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8555" y="2710745"/>
            <a:ext cx="16109541" cy="683045"/>
            <a:chOff x="1128555" y="2710745"/>
            <a:chExt cx="16109541" cy="6830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8555" y="2710745"/>
              <a:ext cx="16109541" cy="6830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312335" y="3607776"/>
            <a:ext cx="3747707" cy="5226735"/>
            <a:chOff x="13312335" y="3607776"/>
            <a:chExt cx="3747707" cy="522673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12335" y="3607776"/>
              <a:ext cx="3747707" cy="5226735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4302" y="5300702"/>
            <a:ext cx="3741737" cy="226001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261595" y="3963231"/>
            <a:ext cx="6189484" cy="146986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903944" y="9413620"/>
            <a:ext cx="992852" cy="50524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0222" y="168292"/>
            <a:ext cx="6100273" cy="206704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75099" y="1477318"/>
              <a:ext cx="792061" cy="1212794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06737" y="1604823"/>
              <a:ext cx="5947051" cy="1066794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502127" y="3913536"/>
            <a:ext cx="3853417" cy="146986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790498" y="3894079"/>
            <a:ext cx="6274998" cy="1469865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481260" y="2704136"/>
            <a:ext cx="9952417" cy="936474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858879" y="3844393"/>
            <a:ext cx="6069455" cy="1469865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602902" y="5311054"/>
            <a:ext cx="3532508" cy="3438670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559987" y="5300702"/>
            <a:ext cx="3542061" cy="1929603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434486" y="5255237"/>
            <a:ext cx="3627537" cy="3581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78604" y="3607776"/>
            <a:ext cx="3747707" cy="2324761"/>
            <a:chOff x="9378604" y="3607776"/>
            <a:chExt cx="3747707" cy="232476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78604" y="3607776"/>
              <a:ext cx="3747707" cy="23247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49499" y="3607776"/>
            <a:ext cx="3693358" cy="2324761"/>
            <a:chOff x="5449499" y="3607776"/>
            <a:chExt cx="3693358" cy="232476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49499" y="3607776"/>
              <a:ext cx="3693358" cy="23247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7619" y="3607776"/>
            <a:ext cx="4194617" cy="2357887"/>
            <a:chOff x="1047619" y="3607776"/>
            <a:chExt cx="4194617" cy="235788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619" y="3607776"/>
              <a:ext cx="4194617" cy="235788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8555" y="2710745"/>
            <a:ext cx="16109541" cy="683045"/>
            <a:chOff x="1128555" y="2710745"/>
            <a:chExt cx="16109541" cy="6830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8555" y="2710745"/>
              <a:ext cx="16109541" cy="6830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312335" y="3607776"/>
            <a:ext cx="3747707" cy="2324761"/>
            <a:chOff x="13312335" y="3607776"/>
            <a:chExt cx="3747707" cy="232476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12335" y="3607776"/>
              <a:ext cx="3747707" cy="232476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147729" y="3963231"/>
            <a:ext cx="6034941" cy="93647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869744" y="9413620"/>
            <a:ext cx="1047833" cy="49571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0222" y="168292"/>
            <a:ext cx="6100273" cy="206704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5099" y="1477318"/>
              <a:ext cx="792061" cy="1212794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06737" y="1604823"/>
              <a:ext cx="5947051" cy="1066794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388879" y="3913536"/>
            <a:ext cx="3997979" cy="2003246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099298" y="3913536"/>
            <a:ext cx="5936132" cy="146986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837831" y="2704136"/>
            <a:ext cx="9615103" cy="936474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210689" y="3844393"/>
            <a:ext cx="6777541" cy="146986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788596" y="6401653"/>
            <a:ext cx="4907280" cy="2357887"/>
            <a:chOff x="2788596" y="6401653"/>
            <a:chExt cx="4907280" cy="2357887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289007" y="6401653"/>
              <a:ext cx="4194617" cy="2357887"/>
              <a:chOff x="3289007" y="6401653"/>
              <a:chExt cx="4194617" cy="2357887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3289007" y="6401653"/>
                <a:ext cx="4194617" cy="2357887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33903" y="7226701"/>
              <a:ext cx="6191027" cy="146986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193457" y="6421694"/>
            <a:ext cx="4907280" cy="2357887"/>
            <a:chOff x="7193457" y="6421694"/>
            <a:chExt cx="4907280" cy="2357887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7693864" y="6421694"/>
              <a:ext cx="4194617" cy="2357887"/>
              <a:chOff x="7693864" y="6421694"/>
              <a:chExt cx="4194617" cy="2357887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693864" y="6421694"/>
                <a:ext cx="4194617" cy="2357887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141708" y="7246746"/>
              <a:ext cx="6288360" cy="146986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576000" y="6416725"/>
            <a:ext cx="4907280" cy="2357887"/>
            <a:chOff x="11576000" y="6416725"/>
            <a:chExt cx="4907280" cy="2357887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2076459" y="6416725"/>
              <a:ext cx="4194617" cy="2357887"/>
              <a:chOff x="12076459" y="6416725"/>
              <a:chExt cx="4194617" cy="2357887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2076459" y="6416725"/>
                <a:ext cx="4194617" cy="2357887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643298" y="7241774"/>
              <a:ext cx="6169055" cy="1469865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271117" y="6616479"/>
            <a:ext cx="3642189" cy="753570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759453" y="6629565"/>
            <a:ext cx="3642189" cy="753570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963284" y="6649607"/>
            <a:ext cx="3642189" cy="753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7619" y="2600292"/>
            <a:ext cx="15964296" cy="668421"/>
            <a:chOff x="1047619" y="2600292"/>
            <a:chExt cx="15964296" cy="66842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7619" y="2600292"/>
              <a:ext cx="15964296" cy="6684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48170" y="5840181"/>
            <a:ext cx="7514719" cy="683045"/>
            <a:chOff x="1148170" y="5840181"/>
            <a:chExt cx="7514719" cy="68304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8170" y="5840181"/>
              <a:ext cx="7514719" cy="6830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029767" y="5840181"/>
            <a:ext cx="7970233" cy="683045"/>
            <a:chOff x="9029767" y="5840181"/>
            <a:chExt cx="7970233" cy="6830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29767" y="5840181"/>
              <a:ext cx="7970233" cy="68304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895087" y="9413620"/>
            <a:ext cx="1019423" cy="49571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0222" y="168292"/>
            <a:ext cx="6100273" cy="206704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5575" y="1467794"/>
              <a:ext cx="820632" cy="1222318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06737" y="1604823"/>
              <a:ext cx="2221899" cy="106679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68621" y="2572167"/>
            <a:ext cx="10675836" cy="93647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48170" y="3490749"/>
            <a:ext cx="15851830" cy="2067858"/>
            <a:chOff x="1148170" y="3490749"/>
            <a:chExt cx="15851830" cy="20678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8170" y="3490749"/>
              <a:ext cx="15851830" cy="206785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556" y="3683109"/>
            <a:ext cx="14635251" cy="759947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64927" y="4247697"/>
            <a:ext cx="14452280" cy="75994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-712547" y="4822009"/>
            <a:ext cx="14988280" cy="759947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1413214" y="5812455"/>
            <a:ext cx="10579655" cy="93647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506898" y="5795889"/>
            <a:ext cx="10926436" cy="93647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-1542096" y="6961811"/>
            <a:ext cx="11492829" cy="950781"/>
            <a:chOff x="-1542096" y="6961811"/>
            <a:chExt cx="11492829" cy="95078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-5108940" y="6854224"/>
              <a:ext cx="15307727" cy="759946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-5121359" y="7387586"/>
              <a:ext cx="15287280" cy="759946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-3775694" y="7937100"/>
            <a:ext cx="14606327" cy="759946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987168" y="6912196"/>
            <a:ext cx="16083080" cy="759946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463890" y="7387585"/>
            <a:ext cx="15345775" cy="7599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639761"/>
            <a:ext cx="8665811" cy="8885006"/>
            <a:chOff x="9825809" y="2639761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639761"/>
              <a:ext cx="8654379" cy="8878303"/>
              <a:chOff x="9825809" y="2639761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732819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639761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646464"/>
              <a:ext cx="8654379" cy="8878303"/>
              <a:chOff x="9837241" y="2646464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92546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646464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36142" y="2971924"/>
            <a:ext cx="13109083" cy="6791403"/>
            <a:chOff x="2936142" y="2971924"/>
            <a:chExt cx="13109083" cy="679140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36142" y="2971924"/>
              <a:ext cx="13109083" cy="679140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00125" y="9413649"/>
            <a:ext cx="1004309" cy="50524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0222" y="168292"/>
            <a:ext cx="6100273" cy="206704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4623" y="1601690"/>
              <a:ext cx="756918" cy="108109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06737" y="1604823"/>
              <a:ext cx="2174280" cy="106679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639761"/>
            <a:ext cx="8665811" cy="8885006"/>
            <a:chOff x="9825809" y="2639761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639761"/>
              <a:ext cx="8654379" cy="8878303"/>
              <a:chOff x="9825809" y="2639761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732819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639761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646464"/>
              <a:ext cx="8654379" cy="8878303"/>
              <a:chOff x="9837241" y="2646464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92546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646464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83981" y="2915114"/>
            <a:ext cx="12635939" cy="6459627"/>
            <a:chOff x="2883981" y="2915114"/>
            <a:chExt cx="12635939" cy="64596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83981" y="2915114"/>
              <a:ext cx="12635939" cy="645962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03249" y="9413649"/>
            <a:ext cx="992233" cy="49571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0222" y="168292"/>
            <a:ext cx="6100273" cy="206704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5099" y="1477318"/>
              <a:ext cx="782537" cy="1212794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06737" y="1604823"/>
              <a:ext cx="2183804" cy="106679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639761"/>
            <a:ext cx="8665811" cy="8885006"/>
            <a:chOff x="9825809" y="2639761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639761"/>
              <a:ext cx="8654379" cy="8878303"/>
              <a:chOff x="9825809" y="2639761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732819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639761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646464"/>
              <a:ext cx="8654379" cy="8878303"/>
              <a:chOff x="9837241" y="2646464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92546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646464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81952" y="2805142"/>
            <a:ext cx="12521810" cy="6834855"/>
            <a:chOff x="2881952" y="2805142"/>
            <a:chExt cx="12521810" cy="683485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81952" y="2805142"/>
              <a:ext cx="12521810" cy="683485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898039" y="9413649"/>
            <a:ext cx="1010566" cy="50524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0222" y="168292"/>
            <a:ext cx="5236502" cy="206704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6528" y="1467794"/>
              <a:ext cx="849204" cy="122231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06737" y="1604823"/>
              <a:ext cx="2202851" cy="106679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639761"/>
            <a:ext cx="8665811" cy="8885006"/>
            <a:chOff x="9825809" y="2639761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639761"/>
              <a:ext cx="8654379" cy="8878303"/>
              <a:chOff x="9825809" y="2639761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732819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639761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646464"/>
              <a:ext cx="8654379" cy="8878303"/>
              <a:chOff x="9837241" y="2646464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92546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646464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459627" y="7364340"/>
            <a:ext cx="14171014" cy="1020152"/>
            <a:chOff x="2459627" y="7364340"/>
            <a:chExt cx="14171014" cy="102015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59627" y="7364340"/>
              <a:ext cx="14171014" cy="10201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59627" y="8422587"/>
            <a:ext cx="14171014" cy="1357303"/>
            <a:chOff x="2459627" y="8422587"/>
            <a:chExt cx="14171014" cy="135730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9627" y="8422587"/>
              <a:ext cx="14171014" cy="135730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59627" y="3277728"/>
            <a:ext cx="4703934" cy="3970234"/>
            <a:chOff x="2459627" y="3277728"/>
            <a:chExt cx="4703934" cy="39702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59627" y="3277728"/>
              <a:ext cx="4703934" cy="39702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12508" y="3277728"/>
            <a:ext cx="4471550" cy="3920336"/>
            <a:chOff x="7412508" y="3277728"/>
            <a:chExt cx="4471550" cy="392033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12508" y="3277728"/>
              <a:ext cx="4471550" cy="392033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071965" y="3277728"/>
            <a:ext cx="4513956" cy="3944443"/>
            <a:chOff x="12071965" y="3277728"/>
            <a:chExt cx="4513956" cy="3944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71965" y="3277728"/>
              <a:ext cx="4513956" cy="39444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459627" y="2639761"/>
            <a:ext cx="4703934" cy="488899"/>
            <a:chOff x="2459627" y="2639761"/>
            <a:chExt cx="4703934" cy="48889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59627" y="2639761"/>
              <a:ext cx="4703934" cy="48889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356465" y="2625682"/>
            <a:ext cx="4527593" cy="488899"/>
            <a:chOff x="7356465" y="2625682"/>
            <a:chExt cx="4527593" cy="48889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56465" y="2625682"/>
              <a:ext cx="4527593" cy="4888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071965" y="2639761"/>
            <a:ext cx="4527593" cy="488899"/>
            <a:chOff x="12071965" y="2639761"/>
            <a:chExt cx="4527593" cy="48889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71965" y="2639761"/>
              <a:ext cx="4527593" cy="48889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900820" y="9413649"/>
            <a:ext cx="1002223" cy="50524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0222" y="168292"/>
            <a:ext cx="5236502" cy="206704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65575" y="1477318"/>
              <a:ext cx="820632" cy="1203270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06737" y="1604823"/>
              <a:ext cx="2650670" cy="1066794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457257" y="2561941"/>
            <a:ext cx="4357353" cy="76774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945286" y="2559876"/>
            <a:ext cx="4696277" cy="755305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625914" y="2582857"/>
            <a:ext cx="4658182" cy="755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639761"/>
            <a:ext cx="8665811" cy="8885006"/>
            <a:chOff x="9825809" y="2639761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639761"/>
              <a:ext cx="8654379" cy="8878303"/>
              <a:chOff x="9825809" y="2639761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732819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639761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646464"/>
              <a:ext cx="8654379" cy="8878303"/>
              <a:chOff x="9837241" y="2646464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92546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646464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406038" y="2772734"/>
            <a:ext cx="13506764" cy="6751321"/>
            <a:chOff x="2406038" y="2772734"/>
            <a:chExt cx="13506764" cy="675132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6038" y="2772734"/>
              <a:ext cx="13506764" cy="675132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888839" y="9413649"/>
            <a:ext cx="1028642" cy="49571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0222" y="168292"/>
            <a:ext cx="5236502" cy="206704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5099" y="1477318"/>
              <a:ext cx="782537" cy="1212794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06737" y="1604823"/>
              <a:ext cx="4299899" cy="106679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639761"/>
            <a:ext cx="8665811" cy="8885006"/>
            <a:chOff x="9825809" y="2639761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639761"/>
              <a:ext cx="8654379" cy="8878303"/>
              <a:chOff x="9825809" y="2639761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732819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639761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646464"/>
              <a:ext cx="8654379" cy="8878303"/>
              <a:chOff x="9837241" y="2646464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92546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646464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87379" y="2815126"/>
            <a:ext cx="13710957" cy="6701541"/>
            <a:chOff x="2287379" y="2815126"/>
            <a:chExt cx="13710957" cy="670154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87379" y="2815126"/>
              <a:ext cx="13710957" cy="670154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00820" y="9413649"/>
            <a:ext cx="1002223" cy="50524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0222" y="168292"/>
            <a:ext cx="5236502" cy="206704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5099" y="1477318"/>
              <a:ext cx="782537" cy="1212794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06737" y="1604823"/>
              <a:ext cx="4299899" cy="106679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17625" y="2710745"/>
            <a:ext cx="7831089" cy="3624968"/>
            <a:chOff x="9517625" y="2710745"/>
            <a:chExt cx="7831089" cy="362496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17625" y="2710745"/>
              <a:ext cx="7831089" cy="36249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8271" y="2710745"/>
            <a:ext cx="8624662" cy="3624968"/>
            <a:chOff x="758271" y="2710745"/>
            <a:chExt cx="8624662" cy="362496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8271" y="2710745"/>
              <a:ext cx="8624662" cy="362496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16133" y="2858787"/>
            <a:ext cx="6078486" cy="93648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73339" y="3703640"/>
            <a:ext cx="6622895" cy="221951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26825" y="2991295"/>
            <a:ext cx="2838303" cy="93647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0222" y="168292"/>
            <a:ext cx="4484026" cy="206704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903944" y="9413620"/>
            <a:ext cx="1001690" cy="50524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99793" y="1699671"/>
            <a:ext cx="7631116" cy="625609"/>
            <a:chOff x="699793" y="1699671"/>
            <a:chExt cx="7631116" cy="62560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46532" y="1467791"/>
              <a:ext cx="849203" cy="1222317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06733" y="1604825"/>
              <a:ext cx="2527127" cy="106679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153126" y="3703640"/>
            <a:ext cx="6486867" cy="221951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817121" y="6700037"/>
            <a:ext cx="14017377" cy="1320696"/>
            <a:chOff x="2817121" y="6700037"/>
            <a:chExt cx="14017377" cy="132069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4021186" y="6971054"/>
              <a:ext cx="12813312" cy="811788"/>
              <a:chOff x="4021186" y="6971054"/>
              <a:chExt cx="12813312" cy="811788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021186" y="6971054"/>
                <a:ext cx="12813312" cy="81178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817121" y="6700037"/>
              <a:ext cx="1320696" cy="1320696"/>
              <a:chOff x="2817121" y="6700037"/>
              <a:chExt cx="1320696" cy="1320696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817121" y="6700037"/>
                <a:ext cx="1320696" cy="132069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2933752" y="7051895"/>
              <a:ext cx="1087433" cy="592697"/>
              <a:chOff x="2933752" y="7051895"/>
              <a:chExt cx="1087433" cy="592697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2933752" y="7051895"/>
                <a:ext cx="1087433" cy="592697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528649" y="7056038"/>
              <a:ext cx="11298648" cy="83229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847385" y="8123590"/>
            <a:ext cx="14017377" cy="1320696"/>
            <a:chOff x="2847385" y="8123590"/>
            <a:chExt cx="14017377" cy="1320696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4051450" y="8394608"/>
              <a:ext cx="12813312" cy="811788"/>
              <a:chOff x="4051450" y="8394608"/>
              <a:chExt cx="12813312" cy="811788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051450" y="8394608"/>
                <a:ext cx="12813312" cy="811788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2847385" y="8123590"/>
              <a:ext cx="1320696" cy="1320696"/>
              <a:chOff x="2847385" y="8123590"/>
              <a:chExt cx="1320696" cy="1320696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847385" y="8123590"/>
                <a:ext cx="1320696" cy="1320696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49393" y="8444393"/>
              <a:ext cx="10100105" cy="85093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993712" y="8227377"/>
            <a:ext cx="1113122" cy="1113122"/>
            <a:chOff x="2993712" y="8227377"/>
            <a:chExt cx="1113122" cy="111312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93712" y="8227377"/>
              <a:ext cx="1113122" cy="111312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53600" y="2729986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894477" y="8005522"/>
            <a:ext cx="7108188" cy="817178"/>
            <a:chOff x="5894477" y="8005522"/>
            <a:chExt cx="7108188" cy="81717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894477" y="8213176"/>
              <a:ext cx="2008529" cy="602559"/>
              <a:chOff x="5894477" y="8213176"/>
              <a:chExt cx="2008529" cy="60255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94477" y="8213176"/>
                <a:ext cx="2008529" cy="60255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20704" y="8089255"/>
              <a:ext cx="2213562" cy="724069"/>
              <a:chOff x="7920704" y="8089255"/>
              <a:chExt cx="2213562" cy="72406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920704" y="8089255"/>
                <a:ext cx="2213562" cy="72406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193141" y="8005522"/>
              <a:ext cx="2807144" cy="805025"/>
              <a:chOff x="10193141" y="8005522"/>
              <a:chExt cx="2807144" cy="80502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193141" y="8005522"/>
                <a:ext cx="2807144" cy="805025"/>
              </a:xfrm>
              <a:prstGeom prst="rect">
                <a:avLst/>
              </a:prstGeom>
            </p:spPr>
          </p:pic>
        </p:grpSp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6462" y="3568517"/>
            <a:ext cx="14702248" cy="360397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5526" y="3533088"/>
            <a:ext cx="13153923" cy="8430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639761"/>
            <a:ext cx="8665811" cy="8885006"/>
            <a:chOff x="9825809" y="2639761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639761"/>
              <a:ext cx="8654379" cy="8878303"/>
              <a:chOff x="9825809" y="2639761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732819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639761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646464"/>
              <a:ext cx="8654379" cy="8878303"/>
              <a:chOff x="9837241" y="2646464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92546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646464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7443064" y="482982"/>
            <a:ext cx="476190" cy="1513686"/>
            <a:chOff x="17443064" y="482982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43064" y="482982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19048" y="3533333"/>
            <a:ext cx="5047619" cy="5047619"/>
            <a:chOff x="6619048" y="3533333"/>
            <a:chExt cx="5047619" cy="50476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19048" y="3533333"/>
              <a:ext cx="5047619" cy="5047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99962" y="3814419"/>
            <a:ext cx="2242895" cy="4485448"/>
            <a:chOff x="6899962" y="3814419"/>
            <a:chExt cx="2242895" cy="448544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5827313" y="1620494"/>
              <a:ext cx="4485791" cy="897089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6899962" y="3814419"/>
              <a:ext cx="2242895" cy="44854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36079" y="7910130"/>
            <a:ext cx="1693942" cy="227664"/>
            <a:chOff x="10836079" y="7910130"/>
            <a:chExt cx="1693942" cy="22766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0836079" y="7910130"/>
              <a:ext cx="1693942" cy="2276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733068" y="6035921"/>
            <a:ext cx="747528" cy="14286"/>
            <a:chOff x="11733068" y="6035921"/>
            <a:chExt cx="747528" cy="1428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680000">
              <a:off x="11733068" y="6035921"/>
              <a:ext cx="747528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836079" y="3972224"/>
            <a:ext cx="1524122" cy="227664"/>
            <a:chOff x="10836079" y="3972224"/>
            <a:chExt cx="1524122" cy="22766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36079" y="3972224"/>
              <a:ext cx="1524122" cy="22766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747548" y="7825446"/>
            <a:ext cx="171429" cy="171429"/>
            <a:chOff x="10747548" y="7825446"/>
            <a:chExt cx="171429" cy="17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47548" y="7825446"/>
              <a:ext cx="171429" cy="1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568643" y="5971429"/>
            <a:ext cx="171429" cy="171429"/>
            <a:chOff x="11568643" y="5971429"/>
            <a:chExt cx="171429" cy="17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68643" y="5971429"/>
              <a:ext cx="171429" cy="17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747548" y="4117411"/>
            <a:ext cx="171429" cy="171429"/>
            <a:chOff x="10747548" y="4117411"/>
            <a:chExt cx="171429" cy="17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47548" y="4117411"/>
              <a:ext cx="171429" cy="17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929412" y="7910130"/>
            <a:ext cx="1524122" cy="227664"/>
            <a:chOff x="5929412" y="7910130"/>
            <a:chExt cx="1524122" cy="22766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5929412" y="7910130"/>
              <a:ext cx="1524122" cy="22766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929412" y="6050000"/>
            <a:ext cx="689635" cy="14286"/>
            <a:chOff x="5929412" y="6050000"/>
            <a:chExt cx="689635" cy="142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29412" y="6050000"/>
              <a:ext cx="689635" cy="142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929412" y="3972224"/>
            <a:ext cx="1524122" cy="227664"/>
            <a:chOff x="5929412" y="3972224"/>
            <a:chExt cx="1524122" cy="22766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29412" y="3972224"/>
              <a:ext cx="1524122" cy="22766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366738" y="7825446"/>
            <a:ext cx="171429" cy="171429"/>
            <a:chOff x="7366738" y="7825446"/>
            <a:chExt cx="171429" cy="17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7366738" y="7825446"/>
              <a:ext cx="171429" cy="1714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545643" y="5971429"/>
            <a:ext cx="171429" cy="171429"/>
            <a:chOff x="6545643" y="5971429"/>
            <a:chExt cx="171429" cy="17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6545643" y="5971429"/>
              <a:ext cx="171429" cy="17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366738" y="4117411"/>
            <a:ext cx="171429" cy="171429"/>
            <a:chOff x="7366738" y="4117411"/>
            <a:chExt cx="171429" cy="17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7366738" y="4117411"/>
              <a:ext cx="171429" cy="17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63530" y="5093168"/>
            <a:ext cx="5489058" cy="1506172"/>
            <a:chOff x="763530" y="5093168"/>
            <a:chExt cx="5489058" cy="150617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763530" y="5093168"/>
              <a:ext cx="5489058" cy="150617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63530" y="2639761"/>
            <a:ext cx="5475937" cy="2197008"/>
            <a:chOff x="763530" y="2639761"/>
            <a:chExt cx="5475937" cy="2197008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0800000">
              <a:off x="763530" y="2639761"/>
              <a:ext cx="5475937" cy="219700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462479" y="6599340"/>
            <a:ext cx="5450565" cy="1786016"/>
            <a:chOff x="12462479" y="6599340"/>
            <a:chExt cx="5450565" cy="1786016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800000">
              <a:off x="12462479" y="6599340"/>
              <a:ext cx="5450565" cy="178601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436392" y="4779009"/>
            <a:ext cx="5476652" cy="1573085"/>
            <a:chOff x="12436392" y="4779009"/>
            <a:chExt cx="5476652" cy="157308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0800000">
              <a:off x="12436392" y="4779009"/>
              <a:ext cx="5476652" cy="157308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2411717" y="2639761"/>
            <a:ext cx="5534453" cy="1964794"/>
            <a:chOff x="12411717" y="2639761"/>
            <a:chExt cx="5534453" cy="196479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0800000">
              <a:off x="12411717" y="2639761"/>
              <a:ext cx="5534453" cy="196479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142857" y="3814419"/>
            <a:ext cx="2242895" cy="4485448"/>
            <a:chOff x="9142857" y="3814419"/>
            <a:chExt cx="2242895" cy="4485448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70208" y="1620494"/>
              <a:ext cx="4485791" cy="8970897"/>
            </a:xfrm>
            <a:prstGeom prst="rect">
              <a:avLst/>
            </a:prstGeom>
          </p:spPr>
        </p:pic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42857" y="3814419"/>
              <a:ext cx="2242895" cy="4485448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458139" y="3191040"/>
            <a:ext cx="1280668" cy="660296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54854" y="3215628"/>
            <a:ext cx="5505517" cy="1573098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77890" y="2640196"/>
            <a:ext cx="2621411" cy="660296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329933" y="5160429"/>
            <a:ext cx="3831785" cy="1998747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6909668" y="9413649"/>
            <a:ext cx="984518" cy="505242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80222" y="168292"/>
            <a:ext cx="4484026" cy="2067045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699793" y="1699671"/>
            <a:ext cx="7631116" cy="625609"/>
            <a:chOff x="699793" y="1699671"/>
            <a:chExt cx="7631116" cy="625609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46532" y="1467791"/>
              <a:ext cx="849203" cy="1222317"/>
            </a:xfrm>
            <a:prstGeom prst="rect">
              <a:avLst/>
            </a:prstGeom>
          </p:spPr>
        </p:pic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506733" y="1604825"/>
              <a:ext cx="2527127" cy="1066794"/>
            </a:xfrm>
            <a:prstGeom prst="rect">
              <a:avLst/>
            </a:prstGeom>
          </p:spPr>
        </p:pic>
      </p:grpSp>
      <p:pic>
        <p:nvPicPr>
          <p:cNvPr id="103" name="Object 102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59809" y="5064335"/>
            <a:ext cx="1921477" cy="663020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99692" y="5675266"/>
            <a:ext cx="5528850" cy="799488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763530" y="6793695"/>
            <a:ext cx="5505621" cy="1506172"/>
            <a:chOff x="763530" y="6793695"/>
            <a:chExt cx="5505621" cy="1506172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763530" y="6793695"/>
              <a:ext cx="5505621" cy="1506172"/>
              <a:chOff x="763530" y="6793695"/>
              <a:chExt cx="5505621" cy="1506172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10800000">
                <a:off x="763530" y="6793695"/>
                <a:ext cx="5505621" cy="1506172"/>
              </a:xfrm>
              <a:prstGeom prst="rect">
                <a:avLst/>
              </a:prstGeom>
            </p:spPr>
          </p:pic>
        </p:grpSp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40761" y="6809259"/>
              <a:ext cx="2121915" cy="660296"/>
            </a:xfrm>
            <a:prstGeom prst="rect">
              <a:avLst/>
            </a:prstGeom>
          </p:spPr>
        </p:pic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30947" y="7350666"/>
              <a:ext cx="5176727" cy="799488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768609" y="8515188"/>
            <a:ext cx="5483979" cy="1500252"/>
            <a:chOff x="768609" y="8515188"/>
            <a:chExt cx="5483979" cy="1500252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10800000">
              <a:off x="768609" y="8515188"/>
              <a:ext cx="5483979" cy="1500252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2480331" y="8511344"/>
            <a:ext cx="5416149" cy="1506172"/>
            <a:chOff x="12480331" y="8511344"/>
            <a:chExt cx="5416149" cy="1506172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 rot="10800000">
              <a:off x="12480331" y="8511344"/>
              <a:ext cx="5416149" cy="150617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5814594" y="9037228"/>
            <a:ext cx="2704790" cy="220967"/>
            <a:chOff x="5814594" y="9037228"/>
            <a:chExt cx="2704790" cy="220967"/>
          </a:xfrm>
        </p:grpSpPr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 rot="-12840000">
              <a:off x="5814594" y="9037228"/>
              <a:ext cx="2704790" cy="220967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768921" y="8988420"/>
            <a:ext cx="2948420" cy="227664"/>
            <a:chOff x="9768921" y="8988420"/>
            <a:chExt cx="2948420" cy="227664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 rot="-9300000">
              <a:off x="9768921" y="8988420"/>
              <a:ext cx="2948420" cy="227664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8129898" y="8280819"/>
            <a:ext cx="171429" cy="171429"/>
            <a:chOff x="8129898" y="8280819"/>
            <a:chExt cx="171429" cy="171429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8129898" y="8280819"/>
              <a:ext cx="171429" cy="171429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9892876" y="8309391"/>
            <a:ext cx="171429" cy="171429"/>
            <a:chOff x="9892876" y="8309391"/>
            <a:chExt cx="171429" cy="171429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92876" y="8309391"/>
              <a:ext cx="171429" cy="171429"/>
            </a:xfrm>
            <a:prstGeom prst="rect">
              <a:avLst/>
            </a:prstGeom>
          </p:spPr>
        </p:pic>
      </p:grpSp>
      <p:pic>
        <p:nvPicPr>
          <p:cNvPr id="130" name="Object 129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845537" y="8530693"/>
            <a:ext cx="1676079" cy="657708"/>
          </a:xfrm>
          <a:prstGeom prst="rect">
            <a:avLst/>
          </a:prstGeom>
        </p:spPr>
      </p:pic>
      <p:pic>
        <p:nvPicPr>
          <p:cNvPr id="131" name="Object 130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835724" y="9184254"/>
            <a:ext cx="4803903" cy="538636"/>
          </a:xfrm>
          <a:prstGeom prst="rect">
            <a:avLst/>
          </a:prstGeom>
        </p:spPr>
      </p:pic>
      <p:pic>
        <p:nvPicPr>
          <p:cNvPr id="132" name="Object 131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2487716" y="2639764"/>
            <a:ext cx="1682696" cy="660296"/>
          </a:xfrm>
          <a:prstGeom prst="rect">
            <a:avLst/>
          </a:prstGeom>
        </p:spPr>
      </p:pic>
      <p:pic>
        <p:nvPicPr>
          <p:cNvPr id="133" name="Object 132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2461809" y="3152485"/>
            <a:ext cx="5229869" cy="1575679"/>
          </a:xfrm>
          <a:prstGeom prst="rect">
            <a:avLst/>
          </a:prstGeom>
        </p:spPr>
      </p:pic>
      <p:pic>
        <p:nvPicPr>
          <p:cNvPr id="134" name="Object 133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2487716" y="4768418"/>
            <a:ext cx="2619925" cy="663020"/>
          </a:xfrm>
          <a:prstGeom prst="rect">
            <a:avLst/>
          </a:prstGeom>
        </p:spPr>
      </p:pic>
      <p:pic>
        <p:nvPicPr>
          <p:cNvPr id="135" name="Object 134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2493171" y="5216597"/>
            <a:ext cx="5510498" cy="1058222"/>
          </a:xfrm>
          <a:prstGeom prst="rect">
            <a:avLst/>
          </a:prstGeom>
        </p:spPr>
      </p:pic>
      <p:pic>
        <p:nvPicPr>
          <p:cNvPr id="136" name="Object 135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2497240" y="6612434"/>
            <a:ext cx="1682696" cy="660296"/>
          </a:xfrm>
          <a:prstGeom prst="rect">
            <a:avLst/>
          </a:prstGeom>
        </p:spPr>
      </p:pic>
      <p:pic>
        <p:nvPicPr>
          <p:cNvPr id="137" name="Object 136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2513107" y="7086834"/>
            <a:ext cx="5445679" cy="1314365"/>
          </a:xfrm>
          <a:prstGeom prst="rect">
            <a:avLst/>
          </a:prstGeom>
        </p:spPr>
      </p:pic>
      <p:pic>
        <p:nvPicPr>
          <p:cNvPr id="138" name="Object 137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2513428" y="9012828"/>
            <a:ext cx="5392841" cy="1058222"/>
          </a:xfrm>
          <a:prstGeom prst="rect">
            <a:avLst/>
          </a:prstGeom>
        </p:spPr>
      </p:pic>
      <p:pic>
        <p:nvPicPr>
          <p:cNvPr id="139" name="Object 138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2458097" y="8504764"/>
            <a:ext cx="2681668" cy="660296"/>
          </a:xfrm>
          <a:prstGeom prst="rect">
            <a:avLst/>
          </a:prstGeom>
        </p:spPr>
      </p:pic>
      <p:pic>
        <p:nvPicPr>
          <p:cNvPr id="140" name="Object 139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17442306" y="9846220"/>
            <a:ext cx="986604" cy="505242"/>
          </a:xfrm>
          <a:prstGeom prst="rect">
            <a:avLst/>
          </a:prstGeom>
        </p:spPr>
      </p:pic>
      <p:pic>
        <p:nvPicPr>
          <p:cNvPr id="141" name="Object 140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8593168" y="4608295"/>
            <a:ext cx="1398685" cy="9188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639761"/>
            <a:ext cx="8665811" cy="8885006"/>
            <a:chOff x="9825809" y="2639761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639761"/>
              <a:ext cx="8654379" cy="8878303"/>
              <a:chOff x="9825809" y="2639761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732819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639761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646464"/>
              <a:ext cx="8654379" cy="8878303"/>
              <a:chOff x="9837241" y="2646464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92546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646464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62598" y="5778480"/>
            <a:ext cx="4263891" cy="683045"/>
            <a:chOff x="10762598" y="5778480"/>
            <a:chExt cx="4263891" cy="6830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62598" y="5778480"/>
              <a:ext cx="4263891" cy="6830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01481" y="5778480"/>
            <a:ext cx="4263891" cy="683045"/>
            <a:chOff x="3801481" y="5778480"/>
            <a:chExt cx="4263891" cy="68304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01481" y="5778480"/>
              <a:ext cx="4263891" cy="6830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704067" y="3010114"/>
            <a:ext cx="2380952" cy="2380952"/>
            <a:chOff x="11704067" y="3010114"/>
            <a:chExt cx="2380952" cy="238095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1704067" y="3010114"/>
              <a:ext cx="2380952" cy="23809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89782" y="3277728"/>
            <a:ext cx="1809524" cy="1809524"/>
            <a:chOff x="11989782" y="3277728"/>
            <a:chExt cx="1809524" cy="180952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89782" y="3277728"/>
              <a:ext cx="1809524" cy="180952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629959" y="3010114"/>
            <a:ext cx="2380952" cy="2380952"/>
            <a:chOff x="4629959" y="3010114"/>
            <a:chExt cx="2380952" cy="238095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4629959" y="3010114"/>
              <a:ext cx="2380952" cy="2380952"/>
              <a:chOff x="4629959" y="3010114"/>
              <a:chExt cx="2380952" cy="238095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0800000">
                <a:off x="4629959" y="3010114"/>
                <a:ext cx="2380952" cy="238095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934721" y="3314876"/>
              <a:ext cx="1771429" cy="1771429"/>
              <a:chOff x="4934721" y="3314876"/>
              <a:chExt cx="1771429" cy="177142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934721" y="3314876"/>
                <a:ext cx="1771429" cy="1771429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90280" y="7391202"/>
            <a:ext cx="2890849" cy="197468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25974" y="6585222"/>
            <a:ext cx="4683142" cy="84355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928963" y="6594746"/>
            <a:ext cx="5972237" cy="84355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91669" y="5735822"/>
            <a:ext cx="5800570" cy="93156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769239" y="9446792"/>
            <a:ext cx="977233" cy="50524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80222" y="168292"/>
            <a:ext cx="4484026" cy="206704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99793" y="1699671"/>
            <a:ext cx="7631116" cy="625609"/>
            <a:chOff x="699793" y="1699671"/>
            <a:chExt cx="7631116" cy="62560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65575" y="1477318"/>
              <a:ext cx="820632" cy="1203270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06737" y="1604823"/>
              <a:ext cx="2546175" cy="1066794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467517" y="5750898"/>
            <a:ext cx="5928322" cy="931560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564022" y="7147774"/>
            <a:ext cx="4664180" cy="1338894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608479" y="8216212"/>
            <a:ext cx="5019627" cy="1343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945" y="3581230"/>
            <a:ext cx="4951825" cy="4951825"/>
            <a:chOff x="6666945" y="3581230"/>
            <a:chExt cx="4951825" cy="495182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66945" y="3581230"/>
              <a:ext cx="4951825" cy="49518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52381" y="4866667"/>
            <a:ext cx="2380952" cy="2380952"/>
            <a:chOff x="7952381" y="4866667"/>
            <a:chExt cx="2380952" cy="238095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952381" y="4866667"/>
              <a:ext cx="2380952" cy="2380952"/>
              <a:chOff x="7952381" y="4866667"/>
              <a:chExt cx="2380952" cy="238095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800757" y="3715042"/>
                <a:ext cx="4761905" cy="4761905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52381" y="4866667"/>
                <a:ext cx="2380952" cy="238095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52381" y="4866667"/>
              <a:ext cx="2380952" cy="2380952"/>
              <a:chOff x="7952381" y="4866667"/>
              <a:chExt cx="2380952" cy="238095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723053" y="3637338"/>
                <a:ext cx="4761905" cy="4761905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52381" y="4866667"/>
                <a:ext cx="2380952" cy="2380952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8679234" y="5331448"/>
            <a:ext cx="927246" cy="1451389"/>
            <a:chOff x="8679234" y="5331448"/>
            <a:chExt cx="927246" cy="145138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76134" y="4666277"/>
              <a:ext cx="1854492" cy="2902778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79234" y="5331448"/>
              <a:ext cx="927246" cy="145138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965454" y="7415468"/>
            <a:ext cx="6997281" cy="35714"/>
            <a:chOff x="10965454" y="7415468"/>
            <a:chExt cx="6997281" cy="3571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65454" y="7415468"/>
              <a:ext cx="6997281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19872" y="7394084"/>
            <a:ext cx="6039988" cy="35714"/>
            <a:chOff x="819872" y="7394084"/>
            <a:chExt cx="6039988" cy="3571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9872" y="7394084"/>
              <a:ext cx="6039988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156818" y="3740367"/>
            <a:ext cx="6458089" cy="35714"/>
            <a:chOff x="11156818" y="3740367"/>
            <a:chExt cx="6458089" cy="3571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56818" y="3740367"/>
              <a:ext cx="6458089" cy="357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70182" y="3697665"/>
            <a:ext cx="6815026" cy="35714"/>
            <a:chOff x="770182" y="3697665"/>
            <a:chExt cx="6815026" cy="3571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0182" y="3697665"/>
              <a:ext cx="6815026" cy="35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208102" y="7102280"/>
            <a:ext cx="1428571" cy="1428571"/>
            <a:chOff x="10208102" y="7102280"/>
            <a:chExt cx="1428571" cy="142857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08102" y="7102280"/>
              <a:ext cx="1428571" cy="14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639795" y="7102280"/>
            <a:ext cx="1428571" cy="1428571"/>
            <a:chOff x="6639795" y="7102280"/>
            <a:chExt cx="1428571" cy="142857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39795" y="7102280"/>
              <a:ext cx="1428571" cy="14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217348" y="3583435"/>
            <a:ext cx="1428571" cy="1428571"/>
            <a:chOff x="10217348" y="3583435"/>
            <a:chExt cx="1428571" cy="142857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217348" y="3583435"/>
              <a:ext cx="1428571" cy="14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646580" y="3583435"/>
            <a:ext cx="1428571" cy="1428571"/>
            <a:chOff x="6646580" y="3583435"/>
            <a:chExt cx="1428571" cy="142857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46580" y="3583435"/>
              <a:ext cx="1428571" cy="1428571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51803" y="3754469"/>
            <a:ext cx="5884630" cy="2157450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324466" y="6690440"/>
            <a:ext cx="6950972" cy="94359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13185" y="6329510"/>
            <a:ext cx="6286905" cy="1336591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854972" y="3087654"/>
            <a:ext cx="7249855" cy="948103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94903" y="3047317"/>
            <a:ext cx="6894570" cy="925541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329074" y="3250704"/>
            <a:ext cx="2280201" cy="2298420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6906887" y="9413620"/>
            <a:ext cx="992861" cy="505242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80222" y="168292"/>
            <a:ext cx="4484026" cy="2067045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699793" y="1699671"/>
            <a:ext cx="7631116" cy="625609"/>
            <a:chOff x="699793" y="1699671"/>
            <a:chExt cx="7631116" cy="62560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75099" y="1477318"/>
              <a:ext cx="782537" cy="1212794"/>
            </a:xfrm>
            <a:prstGeom prst="rect">
              <a:avLst/>
            </a:prstGeom>
          </p:spPr>
        </p:pic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506737" y="1604823"/>
              <a:ext cx="3776137" cy="1066794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9867338" y="3259455"/>
            <a:ext cx="2535486" cy="2298448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6268218" y="6757340"/>
            <a:ext cx="2556991" cy="2298448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768795" y="7483450"/>
            <a:ext cx="6010440" cy="2482116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9843016" y="6757340"/>
            <a:ext cx="2515286" cy="2298448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830002" y="3897964"/>
            <a:ext cx="6033897" cy="2066926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760859" y="7484696"/>
            <a:ext cx="6055126" cy="24821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633589"/>
            <a:ext cx="2779868" cy="2850182"/>
            <a:chOff x="1636905" y="1633589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633589"/>
              <a:ext cx="2776200" cy="2848032"/>
              <a:chOff x="1636905" y="1633589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23092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633589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635739"/>
              <a:ext cx="2776200" cy="2848032"/>
              <a:chOff x="1640572" y="1635739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179690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635739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9699" y="4020884"/>
            <a:ext cx="6668857" cy="24924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3440" y="2487698"/>
            <a:ext cx="16706674" cy="92112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28373" y="9209173"/>
            <a:ext cx="806404" cy="50524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0222" y="168292"/>
            <a:ext cx="6100273" cy="206704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6528" y="1467794"/>
              <a:ext cx="849204" cy="1222318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16261" y="1604823"/>
              <a:ext cx="3747699" cy="10667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98199" y="3331893"/>
            <a:ext cx="897259" cy="897259"/>
            <a:chOff x="798199" y="3331893"/>
            <a:chExt cx="897259" cy="89725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8199" y="3331893"/>
              <a:ext cx="897259" cy="89725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50754" y="3408736"/>
            <a:ext cx="6388839" cy="96452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46322" y="3292262"/>
            <a:ext cx="1213750" cy="107527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742993" y="3519210"/>
            <a:ext cx="7018911" cy="3231514"/>
            <a:chOff x="9742993" y="3519210"/>
            <a:chExt cx="7018911" cy="32315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42993" y="3519210"/>
              <a:ext cx="7018911" cy="32315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60103" y="7037307"/>
            <a:ext cx="8491878" cy="2307827"/>
            <a:chOff x="760103" y="7037307"/>
            <a:chExt cx="8491878" cy="230782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60103" y="7037307"/>
              <a:ext cx="897259" cy="897259"/>
              <a:chOff x="760103" y="7037307"/>
              <a:chExt cx="897259" cy="89725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60103" y="7037307"/>
                <a:ext cx="897259" cy="897259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5505" y="6993390"/>
              <a:ext cx="1209969" cy="1075274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29221" y="7108008"/>
              <a:ext cx="5903334" cy="964525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28479" y="7802799"/>
              <a:ext cx="6898924" cy="177661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323204" y="7037307"/>
            <a:ext cx="8459906" cy="2341214"/>
            <a:chOff x="9323204" y="7037307"/>
            <a:chExt cx="8459906" cy="234121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323204" y="7037307"/>
              <a:ext cx="897259" cy="897259"/>
              <a:chOff x="9323204" y="7037307"/>
              <a:chExt cx="897259" cy="897259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9323204" y="7037307"/>
                <a:ext cx="897259" cy="897259"/>
                <a:chOff x="9323204" y="7037307"/>
                <a:chExt cx="897259" cy="897259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9323204" y="7037307"/>
                  <a:ext cx="897259" cy="897259"/>
                </a:xfrm>
                <a:prstGeom prst="rect">
                  <a:avLst/>
                </a:prstGeom>
              </p:spPr>
            </p:pic>
          </p:grpSp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9213094" y="6993389"/>
                <a:ext cx="1203979" cy="1075274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250826" y="7072709"/>
              <a:ext cx="5313429" cy="960820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258597" y="7819918"/>
              <a:ext cx="6441305" cy="176313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639761"/>
            <a:ext cx="8665811" cy="8885006"/>
            <a:chOff x="9825809" y="2639761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639761"/>
              <a:ext cx="8654379" cy="8878303"/>
              <a:chOff x="9825809" y="2639761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732819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639761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646464"/>
              <a:ext cx="8654379" cy="8878303"/>
              <a:chOff x="9837241" y="2646464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92546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646464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97687" y="9413649"/>
            <a:ext cx="1007499" cy="50524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0222" y="168292"/>
            <a:ext cx="6100273" cy="206704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99793" y="1699671"/>
            <a:ext cx="7631116" cy="625609"/>
            <a:chOff x="699793" y="1699671"/>
            <a:chExt cx="7631116" cy="62560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5575" y="1477318"/>
              <a:ext cx="820632" cy="1203270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06737" y="1604823"/>
              <a:ext cx="3058499" cy="106679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3440" y="2487698"/>
            <a:ext cx="17038198" cy="145114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04387" y="5142857"/>
            <a:ext cx="7429586" cy="14286"/>
            <a:chOff x="1004387" y="5142857"/>
            <a:chExt cx="7429586" cy="1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4387" y="5142857"/>
              <a:ext cx="7429586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05422" y="4266461"/>
            <a:ext cx="730435" cy="700621"/>
            <a:chOff x="1505422" y="4266461"/>
            <a:chExt cx="730435" cy="70062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05422" y="4266461"/>
              <a:ext cx="730435" cy="7006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72296" y="3957353"/>
            <a:ext cx="1185504" cy="1185504"/>
            <a:chOff x="1472296" y="3957353"/>
            <a:chExt cx="1185504" cy="11855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72296" y="3957353"/>
              <a:ext cx="1185504" cy="118550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1703370" y="6487291"/>
            <a:ext cx="5489371" cy="683045"/>
            <a:chOff x="-1703370" y="6487291"/>
            <a:chExt cx="5489371" cy="68304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-1703370" y="6487291"/>
              <a:ext cx="5489371" cy="6830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744113" y="4266461"/>
            <a:ext cx="5375482" cy="4441031"/>
            <a:chOff x="6744113" y="4266461"/>
            <a:chExt cx="5375482" cy="444103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44113" y="4266461"/>
              <a:ext cx="5375482" cy="4441031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454240" y="4363526"/>
            <a:ext cx="4115220" cy="76454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04387" y="5333612"/>
            <a:ext cx="7429586" cy="1199790"/>
            <a:chOff x="1004387" y="5333612"/>
            <a:chExt cx="7429586" cy="119979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004387" y="6519117"/>
              <a:ext cx="7429586" cy="14286"/>
              <a:chOff x="1004387" y="6519117"/>
              <a:chExt cx="7429586" cy="14286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04387" y="6519117"/>
                <a:ext cx="7429586" cy="14286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505422" y="5333612"/>
              <a:ext cx="1185504" cy="1185504"/>
              <a:chOff x="1505422" y="5333612"/>
              <a:chExt cx="1185504" cy="1185504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553041" y="5708935"/>
                <a:ext cx="730435" cy="700621"/>
                <a:chOff x="1553041" y="5708935"/>
                <a:chExt cx="730435" cy="700621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553041" y="5708935"/>
                  <a:ext cx="730435" cy="700621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505422" y="5333612"/>
                <a:ext cx="1185504" cy="1185504"/>
                <a:chOff x="1505422" y="5333612"/>
                <a:chExt cx="1185504" cy="1185504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505422" y="5333612"/>
                  <a:ext cx="1185504" cy="1185504"/>
                </a:xfrm>
                <a:prstGeom prst="rect">
                  <a:avLst/>
                </a:prstGeom>
              </p:spPr>
            </p:pic>
          </p:grpSp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444716" y="5750897"/>
              <a:ext cx="3325229" cy="74798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68984" y="6798337"/>
            <a:ext cx="7429586" cy="1199790"/>
            <a:chOff x="968984" y="6798337"/>
            <a:chExt cx="7429586" cy="1199790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68984" y="7983842"/>
              <a:ext cx="7429586" cy="14286"/>
              <a:chOff x="968984" y="7983842"/>
              <a:chExt cx="7429586" cy="14286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68984" y="7983842"/>
                <a:ext cx="7429586" cy="14286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470019" y="6798337"/>
              <a:ext cx="1185504" cy="1185504"/>
              <a:chOff x="1470019" y="6798337"/>
              <a:chExt cx="1185504" cy="1185504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1517638" y="7173660"/>
                <a:ext cx="730435" cy="700621"/>
                <a:chOff x="1517638" y="7173660"/>
                <a:chExt cx="730435" cy="700621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517638" y="7173660"/>
                  <a:ext cx="730435" cy="700621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1470019" y="6798337"/>
                <a:ext cx="1185504" cy="1185504"/>
                <a:chOff x="1470019" y="6798337"/>
                <a:chExt cx="1185504" cy="1185504"/>
              </a:xfrm>
            </p:grpSpPr>
            <p:pic>
              <p:nvPicPr>
                <p:cNvPr id="77" name="Object 76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470019" y="6798337"/>
                  <a:ext cx="1185504" cy="1185504"/>
                </a:xfrm>
                <a:prstGeom prst="rect">
                  <a:avLst/>
                </a:prstGeom>
              </p:spPr>
            </p:pic>
          </p:grpSp>
        </p:grpSp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18840" y="7232183"/>
              <a:ext cx="3116772" cy="76454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004387" y="8208323"/>
            <a:ext cx="7429586" cy="1199790"/>
            <a:chOff x="1004387" y="8208323"/>
            <a:chExt cx="7429586" cy="1199790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004387" y="9393827"/>
              <a:ext cx="7429586" cy="14286"/>
              <a:chOff x="1004387" y="9393827"/>
              <a:chExt cx="7429586" cy="14286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04387" y="9393827"/>
                <a:ext cx="7429586" cy="14286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505422" y="8208323"/>
              <a:ext cx="1185504" cy="1185504"/>
              <a:chOff x="1505422" y="8208323"/>
              <a:chExt cx="1185504" cy="1185504"/>
            </a:xfrm>
          </p:grpSpPr>
          <p:grpSp>
            <p:nvGrpSpPr>
              <p:cNvPr id="1029" name="그룹 1029"/>
              <p:cNvGrpSpPr/>
              <p:nvPr/>
            </p:nvGrpSpPr>
            <p:grpSpPr>
              <a:xfrm>
                <a:off x="1553041" y="8583645"/>
                <a:ext cx="730435" cy="700621"/>
                <a:chOff x="1553041" y="8583645"/>
                <a:chExt cx="730435" cy="700621"/>
              </a:xfrm>
            </p:grpSpPr>
            <p:pic>
              <p:nvPicPr>
                <p:cNvPr id="88" name="Object 8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553041" y="8583645"/>
                  <a:ext cx="730435" cy="700621"/>
                </a:xfrm>
                <a:prstGeom prst="rect">
                  <a:avLst/>
                </a:prstGeom>
              </p:spPr>
            </p:pic>
          </p:grpSp>
          <p:grpSp>
            <p:nvGrpSpPr>
              <p:cNvPr id="1030" name="그룹 1030"/>
              <p:cNvGrpSpPr/>
              <p:nvPr/>
            </p:nvGrpSpPr>
            <p:grpSpPr>
              <a:xfrm>
                <a:off x="1505422" y="8208323"/>
                <a:ext cx="1185504" cy="1185504"/>
                <a:chOff x="1505422" y="8208323"/>
                <a:chExt cx="1185504" cy="1185504"/>
              </a:xfrm>
            </p:grpSpPr>
            <p:pic>
              <p:nvPicPr>
                <p:cNvPr id="91" name="Object 90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505422" y="8208323"/>
                  <a:ext cx="1185504" cy="1185504"/>
                </a:xfrm>
                <a:prstGeom prst="rect">
                  <a:avLst/>
                </a:prstGeom>
              </p:spPr>
            </p:pic>
          </p:grpSp>
        </p:grpSp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44716" y="8625602"/>
              <a:ext cx="2518239" cy="747982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48793" y="6227684"/>
            <a:ext cx="734113" cy="921122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59628" y="6797102"/>
            <a:ext cx="734113" cy="921122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2770900" y="3718066"/>
            <a:ext cx="4126776" cy="5803715"/>
            <a:chOff x="12770900" y="3718066"/>
            <a:chExt cx="4126776" cy="5803715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12770900" y="3890495"/>
              <a:ext cx="4044285" cy="5631286"/>
              <a:chOff x="12770900" y="3890495"/>
              <a:chExt cx="4044285" cy="5631286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2770900" y="3890495"/>
                <a:ext cx="4044285" cy="5631286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3505006" y="3718066"/>
              <a:ext cx="3392670" cy="3392670"/>
              <a:chOff x="13505006" y="3718066"/>
              <a:chExt cx="3392670" cy="3392670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3505006" y="3718066"/>
                <a:ext cx="3392670" cy="3392670"/>
              </a:xfrm>
              <a:prstGeom prst="rect">
                <a:avLst/>
              </a:prstGeom>
            </p:spPr>
          </p:pic>
        </p:grpSp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891544" y="7480891"/>
              <a:ext cx="4305771" cy="1305228"/>
            </a:xfrm>
            <a:prstGeom prst="rect">
              <a:avLst/>
            </a:prstGeom>
          </p:spPr>
        </p:pic>
      </p:grpSp>
      <p:pic>
        <p:nvPicPr>
          <p:cNvPr id="107" name="Object 106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211881" y="5576652"/>
            <a:ext cx="2703379" cy="2060579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13164900" y="3618849"/>
            <a:ext cx="3338776" cy="3338776"/>
            <a:chOff x="13164900" y="3618849"/>
            <a:chExt cx="3338776" cy="3338776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164900" y="3618849"/>
              <a:ext cx="3338776" cy="3338776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9003126" y="6390777"/>
            <a:ext cx="5549894" cy="683045"/>
            <a:chOff x="9003126" y="6390777"/>
            <a:chExt cx="5549894" cy="683045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5400000">
              <a:off x="9003126" y="6390777"/>
              <a:ext cx="5549894" cy="683045"/>
            </a:xfrm>
            <a:prstGeom prst="rect">
              <a:avLst/>
            </a:prstGeom>
          </p:spPr>
        </p:pic>
      </p:grpSp>
      <p:pic>
        <p:nvPicPr>
          <p:cNvPr id="114" name="Object 113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2737041" y="6712450"/>
            <a:ext cx="4243743" cy="1278981"/>
          </a:xfrm>
          <a:prstGeom prst="rect">
            <a:avLst/>
          </a:prstGeom>
        </p:spPr>
      </p:pic>
      <p:pic>
        <p:nvPicPr>
          <p:cNvPr id="115" name="Object 11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514289" y="6133079"/>
            <a:ext cx="734113" cy="921122"/>
          </a:xfrm>
          <a:prstGeom prst="rect">
            <a:avLst/>
          </a:prstGeom>
        </p:spPr>
      </p:pic>
      <p:pic>
        <p:nvPicPr>
          <p:cNvPr id="116" name="Object 11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1514289" y="6728365"/>
            <a:ext cx="734113" cy="921122"/>
          </a:xfrm>
          <a:prstGeom prst="rect">
            <a:avLst/>
          </a:prstGeom>
        </p:spPr>
      </p:pic>
      <p:pic>
        <p:nvPicPr>
          <p:cNvPr id="117" name="Object 11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057805" y="7720449"/>
            <a:ext cx="3791249" cy="1415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639761"/>
            <a:ext cx="8665811" cy="8885006"/>
            <a:chOff x="9825809" y="2639761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639761"/>
              <a:ext cx="8654379" cy="8878303"/>
              <a:chOff x="9825809" y="2639761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732819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639761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646464"/>
              <a:ext cx="8654379" cy="8878303"/>
              <a:chOff x="9837241" y="2646464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92546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646464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00220" y="9415868"/>
            <a:ext cx="698576" cy="50524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0222" y="168292"/>
            <a:ext cx="6100273" cy="206704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5099" y="1477318"/>
              <a:ext cx="782537" cy="121279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06737" y="1604823"/>
              <a:ext cx="2221899" cy="106679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28888" y="7845484"/>
            <a:ext cx="2360835" cy="134906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452381" y="2952381"/>
            <a:ext cx="13380952" cy="4380952"/>
            <a:chOff x="2452381" y="2952381"/>
            <a:chExt cx="13380952" cy="438095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52381" y="2952381"/>
              <a:ext cx="13380952" cy="43809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2438" y="5215725"/>
            <a:ext cx="1334511" cy="2329720"/>
            <a:chOff x="2502438" y="5215725"/>
            <a:chExt cx="1334511" cy="232972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092440" y="5215725"/>
              <a:ext cx="144347" cy="144347"/>
              <a:chOff x="3092440" y="5215725"/>
              <a:chExt cx="144347" cy="14434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092440" y="5215725"/>
                <a:ext cx="144347" cy="14434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119479" y="6147200"/>
              <a:ext cx="144347" cy="1398244"/>
              <a:chOff x="3119479" y="6147200"/>
              <a:chExt cx="144347" cy="1398244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3119479" y="6147200"/>
                <a:ext cx="144347" cy="144347"/>
                <a:chOff x="3119479" y="6147200"/>
                <a:chExt cx="144347" cy="144347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3119479" y="6147200"/>
                  <a:ext cx="144347" cy="144347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3119479" y="7401097"/>
                <a:ext cx="144347" cy="144347"/>
                <a:chOff x="3119479" y="7401097"/>
                <a:chExt cx="144347" cy="144347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3119479" y="7401097"/>
                  <a:ext cx="144347" cy="144347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2520575" y="6812588"/>
                <a:ext cx="1336049" cy="91604"/>
                <a:chOff x="2520575" y="6812588"/>
                <a:chExt cx="1336049" cy="91604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2520575" y="6812588"/>
                  <a:ext cx="1336049" cy="91604"/>
                </a:xfrm>
                <a:prstGeom prst="rect">
                  <a:avLst/>
                </a:prstGeom>
              </p:spPr>
            </p:pic>
          </p:grpSp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47708" y="5288298"/>
              <a:ext cx="2156578" cy="107295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466333" y="5172723"/>
            <a:ext cx="1334511" cy="2329721"/>
            <a:chOff x="5466333" y="5172723"/>
            <a:chExt cx="1334511" cy="232972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6056335" y="5172723"/>
              <a:ext cx="144347" cy="144347"/>
              <a:chOff x="6056335" y="5172723"/>
              <a:chExt cx="144347" cy="144347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056335" y="5172723"/>
                <a:ext cx="144347" cy="144347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6083373" y="6104200"/>
              <a:ext cx="144347" cy="1398244"/>
              <a:chOff x="6083373" y="6104200"/>
              <a:chExt cx="144347" cy="1398244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6083373" y="6104200"/>
                <a:ext cx="144347" cy="144347"/>
                <a:chOff x="6083373" y="6104200"/>
                <a:chExt cx="144347" cy="144347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6083373" y="6104200"/>
                  <a:ext cx="144347" cy="144347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6083373" y="7358097"/>
                <a:ext cx="144347" cy="144347"/>
                <a:chOff x="6083373" y="7358097"/>
                <a:chExt cx="144347" cy="144347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6083373" y="7358097"/>
                  <a:ext cx="144347" cy="144347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5484469" y="6769588"/>
                <a:ext cx="1336049" cy="91604"/>
                <a:chOff x="5484469" y="6769588"/>
                <a:chExt cx="1336049" cy="91604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5484469" y="6769588"/>
                  <a:ext cx="1336049" cy="91604"/>
                </a:xfrm>
                <a:prstGeom prst="rect">
                  <a:avLst/>
                </a:prstGeom>
              </p:spPr>
            </p:pic>
          </p:grpSp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27137" y="5264346"/>
              <a:ext cx="1840825" cy="1034863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038110" y="7845482"/>
            <a:ext cx="2351502" cy="1349064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8578457" y="5245714"/>
            <a:ext cx="1334511" cy="2329721"/>
            <a:chOff x="8578457" y="5245714"/>
            <a:chExt cx="1334511" cy="2329721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9168460" y="5245714"/>
              <a:ext cx="144347" cy="144347"/>
              <a:chOff x="9168460" y="5245714"/>
              <a:chExt cx="144347" cy="144347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168460" y="5245714"/>
                <a:ext cx="144347" cy="144347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9195499" y="6177191"/>
              <a:ext cx="144347" cy="1398244"/>
              <a:chOff x="9195499" y="6177191"/>
              <a:chExt cx="144347" cy="1398244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9195499" y="6177191"/>
                <a:ext cx="144347" cy="144347"/>
                <a:chOff x="9195499" y="6177191"/>
                <a:chExt cx="144347" cy="144347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9195499" y="6177191"/>
                  <a:ext cx="144347" cy="144347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9195499" y="7431088"/>
                <a:ext cx="144347" cy="144347"/>
                <a:chOff x="9195499" y="7431088"/>
                <a:chExt cx="144347" cy="144347"/>
              </a:xfrm>
            </p:grpSpPr>
            <p:pic>
              <p:nvPicPr>
                <p:cNvPr id="85" name="Object 84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9195499" y="7431088"/>
                  <a:ext cx="144347" cy="144347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그룹 1029"/>
              <p:cNvGrpSpPr/>
              <p:nvPr/>
            </p:nvGrpSpPr>
            <p:grpSpPr>
              <a:xfrm>
                <a:off x="8596595" y="6842579"/>
                <a:ext cx="1336049" cy="91604"/>
                <a:chOff x="8596595" y="6842579"/>
                <a:chExt cx="1336049" cy="91604"/>
              </a:xfrm>
            </p:grpSpPr>
            <p:pic>
              <p:nvPicPr>
                <p:cNvPr id="88" name="Object 87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8596595" y="6842579"/>
                  <a:ext cx="1336049" cy="91604"/>
                </a:xfrm>
                <a:prstGeom prst="rect">
                  <a:avLst/>
                </a:prstGeom>
              </p:spPr>
            </p:pic>
          </p:grpSp>
        </p:grpSp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123727" y="5337337"/>
              <a:ext cx="2166101" cy="1034863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831339" y="7845482"/>
            <a:ext cx="2524483" cy="1289311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1485238" y="5245714"/>
            <a:ext cx="1334511" cy="2329721"/>
            <a:chOff x="11485238" y="5245714"/>
            <a:chExt cx="1334511" cy="2329721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12075219" y="5245714"/>
              <a:ext cx="144347" cy="144347"/>
              <a:chOff x="12075219" y="5245714"/>
              <a:chExt cx="144347" cy="144347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075219" y="5245714"/>
                <a:ext cx="144347" cy="144347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2102257" y="6177191"/>
              <a:ext cx="144347" cy="1398244"/>
              <a:chOff x="12102257" y="6177191"/>
              <a:chExt cx="144347" cy="1398244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12102257" y="6177191"/>
                <a:ext cx="144347" cy="144347"/>
                <a:chOff x="12102257" y="6177191"/>
                <a:chExt cx="144347" cy="144347"/>
              </a:xfrm>
            </p:grpSpPr>
            <p:pic>
              <p:nvPicPr>
                <p:cNvPr id="100" name="Object 9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2102257" y="6177191"/>
                  <a:ext cx="144347" cy="144347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12102257" y="7431088"/>
                <a:ext cx="144347" cy="144347"/>
                <a:chOff x="12102257" y="7431088"/>
                <a:chExt cx="144347" cy="144347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2102257" y="7431088"/>
                  <a:ext cx="144347" cy="144347"/>
                </a:xfrm>
                <a:prstGeom prst="rect">
                  <a:avLst/>
                </a:prstGeom>
              </p:spPr>
            </p:pic>
          </p:grpSp>
          <p:grpSp>
            <p:nvGrpSpPr>
              <p:cNvPr id="1035" name="그룹 1035"/>
              <p:cNvGrpSpPr/>
              <p:nvPr/>
            </p:nvGrpSpPr>
            <p:grpSpPr>
              <a:xfrm>
                <a:off x="11503353" y="6842579"/>
                <a:ext cx="1336049" cy="91604"/>
                <a:chOff x="11503353" y="6842579"/>
                <a:chExt cx="1336049" cy="91604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11503353" y="6842579"/>
                  <a:ext cx="1336049" cy="9160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355565" y="5337337"/>
              <a:ext cx="1802730" cy="1044387"/>
            </a:xfrm>
            <a:prstGeom prst="rect">
              <a:avLst/>
            </a:prstGeom>
          </p:spPr>
        </p:pic>
      </p:grpSp>
      <p:pic>
        <p:nvPicPr>
          <p:cNvPr id="111" name="Object 11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185939" y="7845482"/>
            <a:ext cx="2404102" cy="1270264"/>
          </a:xfrm>
          <a:prstGeom prst="rect">
            <a:avLst/>
          </a:prstGeom>
        </p:spPr>
      </p:pic>
      <p:grpSp>
        <p:nvGrpSpPr>
          <p:cNvPr id="1036" name="그룹 1036"/>
          <p:cNvGrpSpPr/>
          <p:nvPr/>
        </p:nvGrpSpPr>
        <p:grpSpPr>
          <a:xfrm>
            <a:off x="14568571" y="5196025"/>
            <a:ext cx="1334511" cy="2329725"/>
            <a:chOff x="14568571" y="5196025"/>
            <a:chExt cx="1334511" cy="2329725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15158534" y="5196025"/>
              <a:ext cx="144347" cy="144347"/>
              <a:chOff x="15158534" y="5196025"/>
              <a:chExt cx="144347" cy="144347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158534" y="5196025"/>
                <a:ext cx="144347" cy="144347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5185573" y="6127505"/>
              <a:ext cx="144347" cy="1398244"/>
              <a:chOff x="15185573" y="6127505"/>
              <a:chExt cx="144347" cy="1398244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5185573" y="6127505"/>
                <a:ext cx="144347" cy="144347"/>
                <a:chOff x="15185573" y="6127505"/>
                <a:chExt cx="144347" cy="144347"/>
              </a:xfrm>
            </p:grpSpPr>
            <p:pic>
              <p:nvPicPr>
                <p:cNvPr id="118" name="Object 11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5185573" y="6127505"/>
                  <a:ext cx="144347" cy="144347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5185573" y="7381403"/>
                <a:ext cx="144347" cy="144347"/>
                <a:chOff x="15185573" y="7381403"/>
                <a:chExt cx="144347" cy="144347"/>
              </a:xfrm>
            </p:grpSpPr>
            <p:pic>
              <p:nvPicPr>
                <p:cNvPr id="121" name="Object 120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5185573" y="7381403"/>
                  <a:ext cx="144347" cy="144347"/>
                </a:xfrm>
                <a:prstGeom prst="rect">
                  <a:avLst/>
                </a:prstGeom>
              </p:spPr>
            </p:pic>
          </p:grpSp>
          <p:grpSp>
            <p:nvGrpSpPr>
              <p:cNvPr id="1041" name="그룹 1041"/>
              <p:cNvGrpSpPr/>
              <p:nvPr/>
            </p:nvGrpSpPr>
            <p:grpSpPr>
              <a:xfrm>
                <a:off x="14586668" y="6792893"/>
                <a:ext cx="1336049" cy="91604"/>
                <a:chOff x="14586668" y="6792893"/>
                <a:chExt cx="1336049" cy="91604"/>
              </a:xfrm>
            </p:grpSpPr>
            <p:pic>
              <p:nvPicPr>
                <p:cNvPr id="124" name="Object 123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14586668" y="6792893"/>
                  <a:ext cx="1336049" cy="9160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113851" y="5287651"/>
              <a:ext cx="2118454" cy="1034863"/>
            </a:xfrm>
            <a:prstGeom prst="rect">
              <a:avLst/>
            </a:prstGeom>
          </p:spPr>
        </p:pic>
      </p:grpSp>
      <p:pic>
        <p:nvPicPr>
          <p:cNvPr id="129" name="Object 12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131996" y="7812358"/>
            <a:ext cx="2697359" cy="1298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사용자 지정</PresentationFormat>
  <Paragraphs>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Microsoft 계정</cp:lastModifiedBy>
  <cp:revision>1</cp:revision>
  <dcterms:created xsi:type="dcterms:W3CDTF">2024-02-16T02:38:39Z</dcterms:created>
  <dcterms:modified xsi:type="dcterms:W3CDTF">2024-02-15T22:51:27Z</dcterms:modified>
</cp:coreProperties>
</file>